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7"/>
  </p:notesMasterIdLst>
  <p:sldIdLst>
    <p:sldId id="256" r:id="rId2"/>
    <p:sldId id="257" r:id="rId3"/>
    <p:sldId id="308" r:id="rId4"/>
    <p:sldId id="281" r:id="rId5"/>
    <p:sldId id="273" r:id="rId6"/>
    <p:sldId id="311" r:id="rId7"/>
    <p:sldId id="312" r:id="rId8"/>
    <p:sldId id="675" r:id="rId9"/>
    <p:sldId id="676" r:id="rId10"/>
    <p:sldId id="289" r:id="rId11"/>
    <p:sldId id="290" r:id="rId12"/>
    <p:sldId id="756" r:id="rId13"/>
    <p:sldId id="356" r:id="rId14"/>
    <p:sldId id="757" r:id="rId15"/>
    <p:sldId id="677" r:id="rId16"/>
    <p:sldId id="297" r:id="rId17"/>
    <p:sldId id="758" r:id="rId18"/>
    <p:sldId id="759" r:id="rId19"/>
    <p:sldId id="298" r:id="rId20"/>
    <p:sldId id="761" r:id="rId21"/>
    <p:sldId id="299" r:id="rId22"/>
    <p:sldId id="300" r:id="rId23"/>
    <p:sldId id="301" r:id="rId24"/>
    <p:sldId id="746" r:id="rId25"/>
    <p:sldId id="747" r:id="rId26"/>
    <p:sldId id="302" r:id="rId27"/>
    <p:sldId id="304" r:id="rId28"/>
    <p:sldId id="702" r:id="rId29"/>
    <p:sldId id="738" r:id="rId30"/>
    <p:sldId id="708" r:id="rId31"/>
    <p:sldId id="749" r:id="rId32"/>
    <p:sldId id="303" r:id="rId33"/>
    <p:sldId id="748" r:id="rId34"/>
    <p:sldId id="762" r:id="rId35"/>
    <p:sldId id="291" r:id="rId36"/>
    <p:sldId id="292" r:id="rId37"/>
    <p:sldId id="293" r:id="rId38"/>
    <p:sldId id="294" r:id="rId39"/>
    <p:sldId id="295" r:id="rId40"/>
    <p:sldId id="296" r:id="rId41"/>
    <p:sldId id="283" r:id="rId42"/>
    <p:sldId id="284" r:id="rId43"/>
    <p:sldId id="752" r:id="rId44"/>
    <p:sldId id="325" r:id="rId45"/>
    <p:sldId id="326" r:id="rId46"/>
    <p:sldId id="285" r:id="rId47"/>
    <p:sldId id="327" r:id="rId48"/>
    <p:sldId id="328" r:id="rId49"/>
    <p:sldId id="750" r:id="rId50"/>
    <p:sldId id="330" r:id="rId51"/>
    <p:sldId id="751" r:id="rId52"/>
    <p:sldId id="332" r:id="rId53"/>
    <p:sldId id="287" r:id="rId54"/>
    <p:sldId id="755" r:id="rId55"/>
    <p:sldId id="323" r:id="rId56"/>
    <p:sldId id="324" r:id="rId57"/>
    <p:sldId id="380" r:id="rId58"/>
    <p:sldId id="288" r:id="rId59"/>
    <p:sldId id="274" r:id="rId60"/>
    <p:sldId id="275" r:id="rId61"/>
    <p:sldId id="754" r:id="rId62"/>
    <p:sldId id="753" r:id="rId63"/>
    <p:sldId id="763" r:id="rId64"/>
    <p:sldId id="276" r:id="rId65"/>
    <p:sldId id="277" r:id="rId66"/>
    <p:sldId id="764" r:id="rId67"/>
    <p:sldId id="280" r:id="rId68"/>
    <p:sldId id="765" r:id="rId69"/>
    <p:sldId id="766" r:id="rId70"/>
    <p:sldId id="339" r:id="rId71"/>
    <p:sldId id="261" r:id="rId72"/>
    <p:sldId id="265" r:id="rId73"/>
    <p:sldId id="266" r:id="rId74"/>
    <p:sldId id="267" r:id="rId75"/>
    <p:sldId id="268" r:id="rId76"/>
    <p:sldId id="269" r:id="rId77"/>
    <p:sldId id="270" r:id="rId78"/>
    <p:sldId id="271" r:id="rId79"/>
    <p:sldId id="272" r:id="rId80"/>
    <p:sldId id="260" r:id="rId81"/>
    <p:sldId id="259" r:id="rId82"/>
    <p:sldId id="258" r:id="rId83"/>
    <p:sldId id="305" r:id="rId84"/>
    <p:sldId id="306" r:id="rId85"/>
    <p:sldId id="307" r:id="rId8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94" autoAdjust="0"/>
  </p:normalViewPr>
  <p:slideViewPr>
    <p:cSldViewPr snapToGrid="0">
      <p:cViewPr varScale="1">
        <p:scale>
          <a:sx n="100" d="100"/>
          <a:sy n="100" d="100"/>
        </p:scale>
        <p:origin x="946" y="58"/>
      </p:cViewPr>
      <p:guideLst>
        <p:guide orient="horz" pos="162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53231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1E6170C-FB47-4BA9-BF6B-0B4D432034DA}" type="slidenum">
              <a:rPr lang="es-ES_tradnl" altLang="es-ES" smtClean="0">
                <a:latin typeface="Arial" charset="0"/>
              </a:rPr>
              <a:pPr>
                <a:spcBef>
                  <a:spcPct val="0"/>
                </a:spcBef>
              </a:pPr>
              <a:t>47</a:t>
            </a:fld>
            <a:endParaRPr lang="es-ES_tradnl" altLang="es-ES">
              <a:latin typeface="Arial"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2054C03-9496-4D22-A753-DF59453B62F9}" type="slidenum">
              <a:rPr lang="es-ES_tradnl" altLang="es-ES" smtClean="0">
                <a:latin typeface="Arial" charset="0"/>
              </a:rPr>
              <a:pPr>
                <a:spcBef>
                  <a:spcPct val="0"/>
                </a:spcBef>
              </a:pPr>
              <a:t>48</a:t>
            </a:fld>
            <a:endParaRPr lang="es-ES_tradnl" altLang="es-ES">
              <a:latin typeface="Arial" charset="0"/>
            </a:endParaRPr>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9E1F1CA-74A0-48CA-8158-7ED0931DC4C7}" type="slidenum">
              <a:rPr lang="es-ES_tradnl" altLang="es-ES" smtClean="0">
                <a:latin typeface="Arial" charset="0"/>
              </a:rPr>
              <a:pPr>
                <a:spcBef>
                  <a:spcPct val="0"/>
                </a:spcBef>
              </a:pPr>
              <a:t>50</a:t>
            </a:fld>
            <a:endParaRPr lang="es-ES_tradnl" altLang="es-ES">
              <a:latin typeface="Arial" charset="0"/>
            </a:endParaRPr>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C1FF797-9D50-4929-8E3D-B6D7D518D202}" type="slidenum">
              <a:rPr lang="es-ES_tradnl" altLang="es-ES"/>
              <a:pPr>
                <a:spcBef>
                  <a:spcPct val="0"/>
                </a:spcBef>
              </a:pPr>
              <a:t>51</a:t>
            </a:fld>
            <a:endParaRPr lang="es-ES_tradnl" altLang="es-E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1873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BE3FEF5-4329-4E9A-A884-E129BFDE57DE}" type="slidenum">
              <a:rPr lang="es-ES" altLang="es-ES" smtClean="0"/>
              <a:pPr>
                <a:spcBef>
                  <a:spcPct val="0"/>
                </a:spcBef>
              </a:pPr>
              <a:t>52</a:t>
            </a:fld>
            <a:endParaRPr lang="es-ES"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B967000-AE3C-11F0-AA52-5E9CDA6EB8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011D9A-5549-4533-B0A8-43E94D31C2CD}" type="slidenum">
              <a:rPr lang="es-ES_tradnl" altLang="es-ES" smtClean="0"/>
              <a:pPr>
                <a:spcBef>
                  <a:spcPct val="0"/>
                </a:spcBef>
              </a:pPr>
              <a:t>55</a:t>
            </a:fld>
            <a:endParaRPr lang="es-ES_tradnl" altLang="es-ES"/>
          </a:p>
        </p:txBody>
      </p:sp>
      <p:sp>
        <p:nvSpPr>
          <p:cNvPr id="66563" name="Rectangle 2">
            <a:extLst>
              <a:ext uri="{FF2B5EF4-FFF2-40B4-BE49-F238E27FC236}">
                <a16:creationId xmlns:a16="http://schemas.microsoft.com/office/drawing/2014/main" id="{D44A6A31-7899-0BA6-8C92-A15A58E1C4B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19FD004C-C223-8A82-AEBE-8891BCEA8D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D0574FA-A884-AE2D-E7A8-393A04AC2D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31487B-8956-44A7-8BF3-074724CB1A7F}" type="slidenum">
              <a:rPr lang="es-ES_tradnl" altLang="es-ES" smtClean="0"/>
              <a:pPr>
                <a:spcBef>
                  <a:spcPct val="0"/>
                </a:spcBef>
              </a:pPr>
              <a:t>56</a:t>
            </a:fld>
            <a:endParaRPr lang="es-ES_tradnl" altLang="es-ES"/>
          </a:p>
        </p:txBody>
      </p:sp>
      <p:sp>
        <p:nvSpPr>
          <p:cNvPr id="68611" name="Rectangle 2">
            <a:extLst>
              <a:ext uri="{FF2B5EF4-FFF2-40B4-BE49-F238E27FC236}">
                <a16:creationId xmlns:a16="http://schemas.microsoft.com/office/drawing/2014/main" id="{8DFF7403-42D0-4B86-1532-42DD55E71E0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73BB0A-11A0-8376-0613-9777959373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D0226F8-0508-B304-A8CF-2875FE978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4633DA-EB36-4ABE-8074-7A15051E819B}" type="slidenum">
              <a:rPr lang="es-ES_tradnl" altLang="es-ES" smtClean="0"/>
              <a:pPr>
                <a:spcBef>
                  <a:spcPct val="0"/>
                </a:spcBef>
              </a:pPr>
              <a:t>70</a:t>
            </a:fld>
            <a:endParaRPr lang="es-ES_tradnl" altLang="es-ES"/>
          </a:p>
        </p:txBody>
      </p:sp>
      <p:sp>
        <p:nvSpPr>
          <p:cNvPr id="95235" name="Rectangle 2">
            <a:extLst>
              <a:ext uri="{FF2B5EF4-FFF2-40B4-BE49-F238E27FC236}">
                <a16:creationId xmlns:a16="http://schemas.microsoft.com/office/drawing/2014/main" id="{A89B4D6C-9A31-2CDD-74AF-DBB0E8797C54}"/>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15F76232-746C-6EE6-4A14-0C1CC8423B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2DBE495A-8CBE-A837-A871-EF027AF788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6935FC-2944-4EC4-B97C-5AFDE004011E}" type="slidenum">
              <a:rPr lang="es-ES_tradnl" altLang="es-ES"/>
              <a:pPr>
                <a:spcBef>
                  <a:spcPct val="0"/>
                </a:spcBef>
              </a:pPr>
              <a:t>8</a:t>
            </a:fld>
            <a:endParaRPr lang="es-ES_tradnl" altLang="es-ES"/>
          </a:p>
        </p:txBody>
      </p:sp>
      <p:sp>
        <p:nvSpPr>
          <p:cNvPr id="528387" name="Rectangle 2">
            <a:extLst>
              <a:ext uri="{FF2B5EF4-FFF2-40B4-BE49-F238E27FC236}">
                <a16:creationId xmlns:a16="http://schemas.microsoft.com/office/drawing/2014/main" id="{18294E59-4D9B-35A6-8C9F-D1C7CD5D68EB}"/>
              </a:ext>
            </a:extLst>
          </p:cNvPr>
          <p:cNvSpPr>
            <a:spLocks noGrp="1" noRot="1" noChangeAspect="1" noChangeArrowheads="1" noTextEdit="1"/>
          </p:cNvSpPr>
          <p:nvPr>
            <p:ph type="sldImg"/>
          </p:nvPr>
        </p:nvSpPr>
        <p:spPr>
          <a:ln/>
        </p:spPr>
      </p:sp>
      <p:sp>
        <p:nvSpPr>
          <p:cNvPr id="528388" name="Rectangle 3">
            <a:extLst>
              <a:ext uri="{FF2B5EF4-FFF2-40B4-BE49-F238E27FC236}">
                <a16:creationId xmlns:a16="http://schemas.microsoft.com/office/drawing/2014/main" id="{17160B3C-96EB-0444-8A07-67CAFAA074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a:extLst>
              <a:ext uri="{FF2B5EF4-FFF2-40B4-BE49-F238E27FC236}">
                <a16:creationId xmlns:a16="http://schemas.microsoft.com/office/drawing/2014/main" id="{280D7A49-5722-F393-5E44-993539FFB9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89C33D-3EC3-4E57-9947-7C5483C0154D}" type="slidenum">
              <a:rPr lang="es-ES_tradnl" altLang="es-ES"/>
              <a:pPr>
                <a:spcBef>
                  <a:spcPct val="0"/>
                </a:spcBef>
              </a:pPr>
              <a:t>9</a:t>
            </a:fld>
            <a:endParaRPr lang="es-ES_tradnl" altLang="es-ES"/>
          </a:p>
        </p:txBody>
      </p:sp>
      <p:sp>
        <p:nvSpPr>
          <p:cNvPr id="529411" name="Rectangle 2">
            <a:extLst>
              <a:ext uri="{FF2B5EF4-FFF2-40B4-BE49-F238E27FC236}">
                <a16:creationId xmlns:a16="http://schemas.microsoft.com/office/drawing/2014/main" id="{7220DAAB-F4C2-1558-7C8A-E633F9895F1D}"/>
              </a:ext>
            </a:extLst>
          </p:cNvPr>
          <p:cNvSpPr>
            <a:spLocks noGrp="1" noRot="1" noChangeAspect="1" noChangeArrowheads="1" noTextEdit="1"/>
          </p:cNvSpPr>
          <p:nvPr>
            <p:ph type="sldImg"/>
          </p:nvPr>
        </p:nvSpPr>
        <p:spPr>
          <a:ln/>
        </p:spPr>
      </p:sp>
      <p:sp>
        <p:nvSpPr>
          <p:cNvPr id="529412" name="Rectangle 3">
            <a:extLst>
              <a:ext uri="{FF2B5EF4-FFF2-40B4-BE49-F238E27FC236}">
                <a16:creationId xmlns:a16="http://schemas.microsoft.com/office/drawing/2014/main" id="{1F5F33BA-3862-925E-FB72-06D792547D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97aa2cf2e9_1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97aa2cf2e9_1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46838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a:extLst>
              <a:ext uri="{FF2B5EF4-FFF2-40B4-BE49-F238E27FC236}">
                <a16:creationId xmlns:a16="http://schemas.microsoft.com/office/drawing/2014/main" id="{151F184C-394A-E129-1936-8E9FE6FF80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252497-FAA0-411D-8C4D-7E92D54B9627}" type="slidenum">
              <a:rPr lang="es-ES_tradnl" altLang="es-ES"/>
              <a:pPr>
                <a:spcBef>
                  <a:spcPct val="0"/>
                </a:spcBef>
              </a:pPr>
              <a:t>28</a:t>
            </a:fld>
            <a:endParaRPr lang="es-ES_tradnl" altLang="es-ES"/>
          </a:p>
        </p:txBody>
      </p:sp>
      <p:sp>
        <p:nvSpPr>
          <p:cNvPr id="556035" name="Rectangle 2">
            <a:extLst>
              <a:ext uri="{FF2B5EF4-FFF2-40B4-BE49-F238E27FC236}">
                <a16:creationId xmlns:a16="http://schemas.microsoft.com/office/drawing/2014/main" id="{1E4110CE-BA33-7151-726F-174452746603}"/>
              </a:ext>
            </a:extLst>
          </p:cNvPr>
          <p:cNvSpPr>
            <a:spLocks noGrp="1" noRot="1" noChangeAspect="1" noChangeArrowheads="1" noTextEdit="1"/>
          </p:cNvSpPr>
          <p:nvPr>
            <p:ph type="sldImg"/>
          </p:nvPr>
        </p:nvSpPr>
        <p:spPr>
          <a:xfrm>
            <a:off x="381000" y="685800"/>
            <a:ext cx="6096000" cy="3429000"/>
          </a:xfrm>
          <a:ln/>
        </p:spPr>
      </p:sp>
      <p:sp>
        <p:nvSpPr>
          <p:cNvPr id="556036" name="Rectangle 3">
            <a:extLst>
              <a:ext uri="{FF2B5EF4-FFF2-40B4-BE49-F238E27FC236}">
                <a16:creationId xmlns:a16="http://schemas.microsoft.com/office/drawing/2014/main" id="{10D89D72-945D-FBC6-EA86-30A7D7084D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a:extLst>
              <a:ext uri="{FF2B5EF4-FFF2-40B4-BE49-F238E27FC236}">
                <a16:creationId xmlns:a16="http://schemas.microsoft.com/office/drawing/2014/main" id="{C07B13EB-2376-0891-6C5F-8D36E8B5DF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58DF23-8C9A-4343-BAA8-D972DF242DE2}" type="slidenum">
              <a:rPr lang="es-ES_tradnl" altLang="es-ES"/>
              <a:pPr>
                <a:spcBef>
                  <a:spcPct val="0"/>
                </a:spcBef>
              </a:pPr>
              <a:t>30</a:t>
            </a:fld>
            <a:endParaRPr lang="es-ES_tradnl" altLang="es-ES"/>
          </a:p>
        </p:txBody>
      </p:sp>
      <p:sp>
        <p:nvSpPr>
          <p:cNvPr id="563203" name="Rectangle 2">
            <a:extLst>
              <a:ext uri="{FF2B5EF4-FFF2-40B4-BE49-F238E27FC236}">
                <a16:creationId xmlns:a16="http://schemas.microsoft.com/office/drawing/2014/main" id="{684BD41B-5B44-5FD3-8F45-3C20BE9C8013}"/>
              </a:ext>
            </a:extLst>
          </p:cNvPr>
          <p:cNvSpPr>
            <a:spLocks noGrp="1" noRot="1" noChangeAspect="1" noChangeArrowheads="1" noTextEdit="1"/>
          </p:cNvSpPr>
          <p:nvPr>
            <p:ph type="sldImg"/>
          </p:nvPr>
        </p:nvSpPr>
        <p:spPr>
          <a:xfrm>
            <a:off x="381000" y="685800"/>
            <a:ext cx="6096000" cy="3429000"/>
          </a:xfrm>
          <a:ln/>
        </p:spPr>
      </p:sp>
      <p:sp>
        <p:nvSpPr>
          <p:cNvPr id="563204" name="Rectangle 3">
            <a:extLst>
              <a:ext uri="{FF2B5EF4-FFF2-40B4-BE49-F238E27FC236}">
                <a16:creationId xmlns:a16="http://schemas.microsoft.com/office/drawing/2014/main" id="{DA692F3E-3F3B-5A62-54E5-768F81870E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s-E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7408CF9-EA90-432E-96FE-39331FF840D8}" type="slidenum">
              <a:rPr lang="es-ES_tradnl" altLang="es-ES" smtClean="0">
                <a:latin typeface="Arial" charset="0"/>
              </a:rPr>
              <a:pPr>
                <a:spcBef>
                  <a:spcPct val="0"/>
                </a:spcBef>
              </a:pPr>
              <a:t>44</a:t>
            </a:fld>
            <a:endParaRPr lang="es-ES_tradnl" altLang="es-ES">
              <a:latin typeface="Arial" charset="0"/>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D48B002-9697-46B9-BF83-26689DB5A621}" type="slidenum">
              <a:rPr lang="es-ES_tradnl" altLang="es-ES" smtClean="0">
                <a:latin typeface="Arial" charset="0"/>
              </a:rPr>
              <a:pPr>
                <a:spcBef>
                  <a:spcPct val="0"/>
                </a:spcBef>
              </a:pPr>
              <a:t>45</a:t>
            </a:fld>
            <a:endParaRPr lang="es-ES_tradnl" altLang="es-ES">
              <a:latin typeface="Arial" charset="0"/>
            </a:endParaRPr>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_tradnl"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2CD9A47A-0C7B-53B0-69B0-8F7FA4F0023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CB6193E0-80B2-9E14-7332-FBA2CAF8171C}"/>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7573B5AD-5275-A924-1A72-86C4EA522F60}"/>
              </a:ext>
            </a:extLst>
          </p:cNvPr>
          <p:cNvSpPr>
            <a:spLocks noGrp="1" noChangeArrowheads="1"/>
          </p:cNvSpPr>
          <p:nvPr>
            <p:ph type="sldNum" sz="quarter" idx="12"/>
          </p:nvPr>
        </p:nvSpPr>
        <p:spPr>
          <a:ln/>
        </p:spPr>
        <p:txBody>
          <a:bodyPr/>
          <a:lstStyle>
            <a:lvl1pPr>
              <a:defRPr/>
            </a:lvl1pPr>
          </a:lstStyle>
          <a:p>
            <a:fld id="{DA957435-6362-4A78-A4AA-8EC2854A6DAE}" type="slidenum">
              <a:rPr lang="es-ES" altLang="es-ES"/>
              <a:pPr/>
              <a:t>‹Nº›</a:t>
            </a:fld>
            <a:endParaRPr lang="es-ES" altLang="es-ES"/>
          </a:p>
        </p:txBody>
      </p:sp>
    </p:spTree>
    <p:extLst>
      <p:ext uri="{BB962C8B-B14F-4D97-AF65-F5344CB8AC3E}">
        <p14:creationId xmlns:p14="http://schemas.microsoft.com/office/powerpoint/2010/main" val="229482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05979"/>
            <a:ext cx="8229600" cy="438864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1F1EFE48-D94B-DF92-BB6E-FE2DF3B7B512}"/>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E01E4CCF-7A99-1CE5-61E3-774181439D33}"/>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E7BE2E0A-5C4B-E86B-D9D8-B709FAA11EE5}"/>
              </a:ext>
            </a:extLst>
          </p:cNvPr>
          <p:cNvSpPr>
            <a:spLocks noGrp="1" noChangeArrowheads="1"/>
          </p:cNvSpPr>
          <p:nvPr>
            <p:ph type="sldNum" sz="quarter" idx="12"/>
          </p:nvPr>
        </p:nvSpPr>
        <p:spPr>
          <a:ln/>
        </p:spPr>
        <p:txBody>
          <a:bodyPr/>
          <a:lstStyle>
            <a:lvl1pPr>
              <a:defRPr/>
            </a:lvl1pPr>
          </a:lstStyle>
          <a:p>
            <a:fld id="{BAEA1ECD-8978-49C1-A1C6-B76743C4CCDA}" type="slidenum">
              <a:rPr lang="es-ES" altLang="es-ES"/>
              <a:pPr/>
              <a:t>‹Nº›</a:t>
            </a:fld>
            <a:endParaRPr lang="es-ES" altLang="es-ES"/>
          </a:p>
        </p:txBody>
      </p:sp>
    </p:spTree>
    <p:extLst>
      <p:ext uri="{BB962C8B-B14F-4D97-AF65-F5344CB8AC3E}">
        <p14:creationId xmlns:p14="http://schemas.microsoft.com/office/powerpoint/2010/main" val="247738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oleObject" Target="../embeddings/oleObject2.bin"/><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gi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N0-un6oQudI" TargetMode="External"/><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Imagen 4">
            <a:extLst>
              <a:ext uri="{FF2B5EF4-FFF2-40B4-BE49-F238E27FC236}">
                <a16:creationId xmlns:a16="http://schemas.microsoft.com/office/drawing/2014/main" id="{8EDF54DA-D9BE-A2EE-DDF8-87892660475E}"/>
              </a:ext>
            </a:extLst>
          </p:cNvPr>
          <p:cNvPicPr>
            <a:picLocks noChangeAspect="1"/>
          </p:cNvPicPr>
          <p:nvPr/>
        </p:nvPicPr>
        <p:blipFill>
          <a:blip r:embed="rId3"/>
          <a:stretch>
            <a:fillRect/>
          </a:stretch>
        </p:blipFill>
        <p:spPr>
          <a:xfrm>
            <a:off x="983594" y="0"/>
            <a:ext cx="7176812"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7D26379-1D42-7D3D-43D2-C5D3F920BEB3}"/>
              </a:ext>
            </a:extLst>
          </p:cNvPr>
          <p:cNvPicPr>
            <a:picLocks noChangeAspect="1"/>
          </p:cNvPicPr>
          <p:nvPr/>
        </p:nvPicPr>
        <p:blipFill>
          <a:blip r:embed="rId2"/>
          <a:stretch>
            <a:fillRect/>
          </a:stretch>
        </p:blipFill>
        <p:spPr>
          <a:xfrm>
            <a:off x="308316" y="377371"/>
            <a:ext cx="4791650" cy="2286000"/>
          </a:xfrm>
          <a:prstGeom prst="rect">
            <a:avLst/>
          </a:prstGeom>
        </p:spPr>
      </p:pic>
      <p:pic>
        <p:nvPicPr>
          <p:cNvPr id="3" name="Picture 5" descr="núcleo%20(estructura)">
            <a:extLst>
              <a:ext uri="{FF2B5EF4-FFF2-40B4-BE49-F238E27FC236}">
                <a16:creationId xmlns:a16="http://schemas.microsoft.com/office/drawing/2014/main" id="{38C67F20-D69E-1AB8-A2A5-29549B6DBE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8540" y="275770"/>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8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5B1AE2-851B-D061-BFF9-389D1A6EA02F}"/>
              </a:ext>
            </a:extLst>
          </p:cNvPr>
          <p:cNvPicPr>
            <a:picLocks noChangeAspect="1"/>
          </p:cNvPicPr>
          <p:nvPr/>
        </p:nvPicPr>
        <p:blipFill rotWithShape="1">
          <a:blip r:embed="rId2"/>
          <a:srcRect t="1" b="75575"/>
          <a:stretch/>
        </p:blipFill>
        <p:spPr>
          <a:xfrm>
            <a:off x="213715" y="333828"/>
            <a:ext cx="4697894" cy="1531258"/>
          </a:xfrm>
          <a:prstGeom prst="rect">
            <a:avLst/>
          </a:prstGeom>
        </p:spPr>
      </p:pic>
      <p:pic>
        <p:nvPicPr>
          <p:cNvPr id="5" name="Picture 5" descr="núcleo%20(estructura)">
            <a:extLst>
              <a:ext uri="{FF2B5EF4-FFF2-40B4-BE49-F238E27FC236}">
                <a16:creationId xmlns:a16="http://schemas.microsoft.com/office/drawing/2014/main" id="{2B6FC78C-868D-D070-2989-2FB7464AFE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055" y="663121"/>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27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5B1AE2-851B-D061-BFF9-389D1A6EA02F}"/>
              </a:ext>
            </a:extLst>
          </p:cNvPr>
          <p:cNvPicPr>
            <a:picLocks noChangeAspect="1"/>
          </p:cNvPicPr>
          <p:nvPr/>
        </p:nvPicPr>
        <p:blipFill rotWithShape="1">
          <a:blip r:embed="rId2"/>
          <a:srcRect b="49299"/>
          <a:stretch/>
        </p:blipFill>
        <p:spPr>
          <a:xfrm>
            <a:off x="213715" y="333828"/>
            <a:ext cx="4697894" cy="3178629"/>
          </a:xfrm>
          <a:prstGeom prst="rect">
            <a:avLst/>
          </a:prstGeom>
        </p:spPr>
      </p:pic>
      <p:pic>
        <p:nvPicPr>
          <p:cNvPr id="2" name="Google Shape;648;p76">
            <a:extLst>
              <a:ext uri="{FF2B5EF4-FFF2-40B4-BE49-F238E27FC236}">
                <a16:creationId xmlns:a16="http://schemas.microsoft.com/office/drawing/2014/main" id="{15FA138D-C010-7129-B6FF-B24ED42AD09B}"/>
              </a:ext>
            </a:extLst>
          </p:cNvPr>
          <p:cNvPicPr preferRelativeResize="0"/>
          <p:nvPr/>
        </p:nvPicPr>
        <p:blipFill>
          <a:blip r:embed="rId3">
            <a:alphaModFix/>
          </a:blip>
          <a:stretch>
            <a:fillRect/>
          </a:stretch>
        </p:blipFill>
        <p:spPr>
          <a:xfrm>
            <a:off x="5196457" y="1954893"/>
            <a:ext cx="3733827" cy="2421164"/>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42052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g297aa2cf2e9_1_931"/>
          <p:cNvPicPr preferRelativeResize="0"/>
          <p:nvPr/>
        </p:nvPicPr>
        <p:blipFill>
          <a:blip r:embed="rId3">
            <a:alphaModFix/>
          </a:blip>
          <a:stretch>
            <a:fillRect/>
          </a:stretch>
        </p:blipFill>
        <p:spPr>
          <a:xfrm>
            <a:off x="302100" y="152400"/>
            <a:ext cx="8331859" cy="4991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5B1AE2-851B-D061-BFF9-389D1A6EA02F}"/>
              </a:ext>
            </a:extLst>
          </p:cNvPr>
          <p:cNvPicPr>
            <a:picLocks noChangeAspect="1"/>
          </p:cNvPicPr>
          <p:nvPr/>
        </p:nvPicPr>
        <p:blipFill rotWithShape="1">
          <a:blip r:embed="rId2"/>
          <a:srcRect t="-579" b="29736"/>
          <a:stretch/>
        </p:blipFill>
        <p:spPr>
          <a:xfrm>
            <a:off x="213715" y="297543"/>
            <a:ext cx="4697894" cy="4441371"/>
          </a:xfrm>
          <a:prstGeom prst="rect">
            <a:avLst/>
          </a:prstGeom>
        </p:spPr>
      </p:pic>
      <p:pic>
        <p:nvPicPr>
          <p:cNvPr id="4" name="Picture 5" descr="núcleo%20(estructura)">
            <a:extLst>
              <a:ext uri="{FF2B5EF4-FFF2-40B4-BE49-F238E27FC236}">
                <a16:creationId xmlns:a16="http://schemas.microsoft.com/office/drawing/2014/main" id="{B8982867-0F25-3754-750C-A44ADB579F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055" y="663121"/>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04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5B1AE2-851B-D061-BFF9-389D1A6EA02F}"/>
              </a:ext>
            </a:extLst>
          </p:cNvPr>
          <p:cNvPicPr>
            <a:picLocks noChangeAspect="1"/>
          </p:cNvPicPr>
          <p:nvPr/>
        </p:nvPicPr>
        <p:blipFill rotWithShape="1">
          <a:blip r:embed="rId2"/>
          <a:srcRect t="70406"/>
          <a:stretch/>
        </p:blipFill>
        <p:spPr>
          <a:xfrm>
            <a:off x="90344" y="127712"/>
            <a:ext cx="4982399" cy="1967716"/>
          </a:xfrm>
          <a:prstGeom prst="rect">
            <a:avLst/>
          </a:prstGeom>
        </p:spPr>
      </p:pic>
      <p:pic>
        <p:nvPicPr>
          <p:cNvPr id="2" name="Imagen 1">
            <a:extLst>
              <a:ext uri="{FF2B5EF4-FFF2-40B4-BE49-F238E27FC236}">
                <a16:creationId xmlns:a16="http://schemas.microsoft.com/office/drawing/2014/main" id="{4020995E-D59D-D152-5BEA-31DF7FE0D363}"/>
              </a:ext>
            </a:extLst>
          </p:cNvPr>
          <p:cNvPicPr>
            <a:picLocks noChangeAspect="1"/>
          </p:cNvPicPr>
          <p:nvPr/>
        </p:nvPicPr>
        <p:blipFill>
          <a:blip r:embed="rId3"/>
          <a:stretch>
            <a:fillRect/>
          </a:stretch>
        </p:blipFill>
        <p:spPr>
          <a:xfrm>
            <a:off x="789322" y="1914652"/>
            <a:ext cx="4377763" cy="3101136"/>
          </a:xfrm>
          <a:prstGeom prst="rect">
            <a:avLst/>
          </a:prstGeom>
        </p:spPr>
      </p:pic>
      <p:pic>
        <p:nvPicPr>
          <p:cNvPr id="4" name="Picture 5" descr="núcleo%20(estructura)">
            <a:extLst>
              <a:ext uri="{FF2B5EF4-FFF2-40B4-BE49-F238E27FC236}">
                <a16:creationId xmlns:a16="http://schemas.microsoft.com/office/drawing/2014/main" id="{9C33ED36-3619-77F6-427F-7FFB3A37613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3055" y="663121"/>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60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76D166-CD3C-3E59-5D37-4C95CDAE2029}"/>
              </a:ext>
            </a:extLst>
          </p:cNvPr>
          <p:cNvPicPr>
            <a:picLocks noChangeAspect="1"/>
          </p:cNvPicPr>
          <p:nvPr/>
        </p:nvPicPr>
        <p:blipFill rotWithShape="1">
          <a:blip r:embed="rId2"/>
          <a:srcRect b="75669"/>
          <a:stretch/>
        </p:blipFill>
        <p:spPr>
          <a:xfrm>
            <a:off x="199339" y="94343"/>
            <a:ext cx="4169462" cy="1139372"/>
          </a:xfrm>
          <a:prstGeom prst="rect">
            <a:avLst/>
          </a:prstGeom>
        </p:spPr>
      </p:pic>
      <p:pic>
        <p:nvPicPr>
          <p:cNvPr id="2" name="Picture 5" descr="núcleo%20(estructura)">
            <a:extLst>
              <a:ext uri="{FF2B5EF4-FFF2-40B4-BE49-F238E27FC236}">
                <a16:creationId xmlns:a16="http://schemas.microsoft.com/office/drawing/2014/main" id="{67FF5F7C-6223-7FD5-950C-DB1DF0C3058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854" y="527080"/>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20">
            <a:extLst>
              <a:ext uri="{FF2B5EF4-FFF2-40B4-BE49-F238E27FC236}">
                <a16:creationId xmlns:a16="http://schemas.microsoft.com/office/drawing/2014/main" id="{F36F3660-656E-0F98-F286-BDFB39AE7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10" y="1465941"/>
            <a:ext cx="3178820" cy="330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1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76D166-CD3C-3E59-5D37-4C95CDAE2029}"/>
              </a:ext>
            </a:extLst>
          </p:cNvPr>
          <p:cNvPicPr>
            <a:picLocks noChangeAspect="1"/>
          </p:cNvPicPr>
          <p:nvPr/>
        </p:nvPicPr>
        <p:blipFill rotWithShape="1">
          <a:blip r:embed="rId2"/>
          <a:srcRect b="52887"/>
          <a:stretch/>
        </p:blipFill>
        <p:spPr>
          <a:xfrm>
            <a:off x="199339" y="94343"/>
            <a:ext cx="4169462" cy="2206172"/>
          </a:xfrm>
          <a:prstGeom prst="rect">
            <a:avLst/>
          </a:prstGeom>
        </p:spPr>
      </p:pic>
      <p:pic>
        <p:nvPicPr>
          <p:cNvPr id="2" name="Picture 5" descr="núcleo%20(estructura)">
            <a:extLst>
              <a:ext uri="{FF2B5EF4-FFF2-40B4-BE49-F238E27FC236}">
                <a16:creationId xmlns:a16="http://schemas.microsoft.com/office/drawing/2014/main" id="{67FF5F7C-6223-7FD5-950C-DB1DF0C3058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2402" y="94343"/>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5C16935E-8449-526A-1361-880106B3069F}"/>
              </a:ext>
            </a:extLst>
          </p:cNvPr>
          <p:cNvPicPr>
            <a:picLocks noChangeAspect="1"/>
          </p:cNvPicPr>
          <p:nvPr/>
        </p:nvPicPr>
        <p:blipFill>
          <a:blip r:embed="rId4"/>
          <a:stretch>
            <a:fillRect/>
          </a:stretch>
        </p:blipFill>
        <p:spPr>
          <a:xfrm>
            <a:off x="479356" y="2305908"/>
            <a:ext cx="4711246" cy="2837592"/>
          </a:xfrm>
          <a:prstGeom prst="rect">
            <a:avLst/>
          </a:prstGeom>
        </p:spPr>
      </p:pic>
    </p:spTree>
    <p:extLst>
      <p:ext uri="{BB962C8B-B14F-4D97-AF65-F5344CB8AC3E}">
        <p14:creationId xmlns:p14="http://schemas.microsoft.com/office/powerpoint/2010/main" val="82562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76D166-CD3C-3E59-5D37-4C95CDAE2029}"/>
              </a:ext>
            </a:extLst>
          </p:cNvPr>
          <p:cNvPicPr>
            <a:picLocks noChangeAspect="1"/>
          </p:cNvPicPr>
          <p:nvPr/>
        </p:nvPicPr>
        <p:blipFill>
          <a:blip r:embed="rId2"/>
          <a:stretch>
            <a:fillRect/>
          </a:stretch>
        </p:blipFill>
        <p:spPr>
          <a:xfrm>
            <a:off x="199339" y="94342"/>
            <a:ext cx="4169462" cy="4682735"/>
          </a:xfrm>
          <a:prstGeom prst="rect">
            <a:avLst/>
          </a:prstGeom>
        </p:spPr>
      </p:pic>
      <p:pic>
        <p:nvPicPr>
          <p:cNvPr id="2" name="Picture 5" descr="núcleo%20(estructura)">
            <a:extLst>
              <a:ext uri="{FF2B5EF4-FFF2-40B4-BE49-F238E27FC236}">
                <a16:creationId xmlns:a16="http://schemas.microsoft.com/office/drawing/2014/main" id="{67FF5F7C-6223-7FD5-950C-DB1DF0C3058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854" y="527080"/>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48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C58F683-FCA4-19CF-6E35-FAA2C53724D8}"/>
              </a:ext>
            </a:extLst>
          </p:cNvPr>
          <p:cNvPicPr>
            <a:picLocks noChangeAspect="1"/>
          </p:cNvPicPr>
          <p:nvPr/>
        </p:nvPicPr>
        <p:blipFill rotWithShape="1">
          <a:blip r:embed="rId2"/>
          <a:srcRect b="72726"/>
          <a:stretch/>
        </p:blipFill>
        <p:spPr>
          <a:xfrm>
            <a:off x="326571" y="183162"/>
            <a:ext cx="5494054" cy="1108609"/>
          </a:xfrm>
          <a:prstGeom prst="rect">
            <a:avLst/>
          </a:prstGeom>
        </p:spPr>
      </p:pic>
      <p:pic>
        <p:nvPicPr>
          <p:cNvPr id="4" name="Google Shape;676;g297aa2cf2e9_1_931">
            <a:extLst>
              <a:ext uri="{FF2B5EF4-FFF2-40B4-BE49-F238E27FC236}">
                <a16:creationId xmlns:a16="http://schemas.microsoft.com/office/drawing/2014/main" id="{2FF0B9B7-37FB-417C-056A-A254C45C5466}"/>
              </a:ext>
            </a:extLst>
          </p:cNvPr>
          <p:cNvPicPr preferRelativeResize="0"/>
          <p:nvPr/>
        </p:nvPicPr>
        <p:blipFill>
          <a:blip r:embed="rId3">
            <a:alphaModFix/>
          </a:blip>
          <a:stretch>
            <a:fillRect/>
          </a:stretch>
        </p:blipFill>
        <p:spPr>
          <a:xfrm>
            <a:off x="217714" y="1471466"/>
            <a:ext cx="6543902" cy="3561442"/>
          </a:xfrm>
          <a:prstGeom prst="rect">
            <a:avLst/>
          </a:prstGeom>
          <a:noFill/>
          <a:ln>
            <a:noFill/>
          </a:ln>
        </p:spPr>
      </p:pic>
    </p:spTree>
    <p:extLst>
      <p:ext uri="{BB962C8B-B14F-4D97-AF65-F5344CB8AC3E}">
        <p14:creationId xmlns:p14="http://schemas.microsoft.com/office/powerpoint/2010/main" val="3672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664BE2-98AC-7CA5-39E5-C5983F10A562}"/>
              </a:ext>
            </a:extLst>
          </p:cNvPr>
          <p:cNvPicPr>
            <a:picLocks noChangeAspect="1"/>
          </p:cNvPicPr>
          <p:nvPr/>
        </p:nvPicPr>
        <p:blipFill rotWithShape="1">
          <a:blip r:embed="rId2"/>
          <a:srcRect b="50000"/>
          <a:stretch/>
        </p:blipFill>
        <p:spPr>
          <a:xfrm>
            <a:off x="121838" y="210457"/>
            <a:ext cx="5090709" cy="4114800"/>
          </a:xfrm>
          <a:prstGeom prst="rect">
            <a:avLst/>
          </a:prstGeom>
        </p:spPr>
      </p:pic>
      <p:pic>
        <p:nvPicPr>
          <p:cNvPr id="2" name="Picture 10" descr="03">
            <a:extLst>
              <a:ext uri="{FF2B5EF4-FFF2-40B4-BE49-F238E27FC236}">
                <a16:creationId xmlns:a16="http://schemas.microsoft.com/office/drawing/2014/main" id="{7CFC7ECA-64D7-1595-D1E9-45F66E1DD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947" y="1400402"/>
            <a:ext cx="3822930" cy="256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309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C58F683-FCA4-19CF-6E35-FAA2C53724D8}"/>
              </a:ext>
            </a:extLst>
          </p:cNvPr>
          <p:cNvPicPr>
            <a:picLocks noChangeAspect="1"/>
          </p:cNvPicPr>
          <p:nvPr/>
        </p:nvPicPr>
        <p:blipFill>
          <a:blip r:embed="rId2"/>
          <a:stretch>
            <a:fillRect/>
          </a:stretch>
        </p:blipFill>
        <p:spPr>
          <a:xfrm>
            <a:off x="65314" y="8990"/>
            <a:ext cx="6569847" cy="4860553"/>
          </a:xfrm>
          <a:prstGeom prst="rect">
            <a:avLst/>
          </a:prstGeom>
        </p:spPr>
      </p:pic>
    </p:spTree>
    <p:extLst>
      <p:ext uri="{BB962C8B-B14F-4D97-AF65-F5344CB8AC3E}">
        <p14:creationId xmlns:p14="http://schemas.microsoft.com/office/powerpoint/2010/main" val="231661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75D837-8EBF-CE7B-BA1B-F34515450F0C}"/>
              </a:ext>
            </a:extLst>
          </p:cNvPr>
          <p:cNvPicPr>
            <a:picLocks noChangeAspect="1"/>
          </p:cNvPicPr>
          <p:nvPr/>
        </p:nvPicPr>
        <p:blipFill>
          <a:blip r:embed="rId2"/>
          <a:stretch>
            <a:fillRect/>
          </a:stretch>
        </p:blipFill>
        <p:spPr>
          <a:xfrm>
            <a:off x="203846" y="261258"/>
            <a:ext cx="4557021" cy="4499428"/>
          </a:xfrm>
          <a:prstGeom prst="rect">
            <a:avLst/>
          </a:prstGeom>
        </p:spPr>
      </p:pic>
      <p:pic>
        <p:nvPicPr>
          <p:cNvPr id="5" name="Imagen 4">
            <a:extLst>
              <a:ext uri="{FF2B5EF4-FFF2-40B4-BE49-F238E27FC236}">
                <a16:creationId xmlns:a16="http://schemas.microsoft.com/office/drawing/2014/main" id="{F55B05B6-7D14-1211-F66B-6FE7674088CD}"/>
              </a:ext>
            </a:extLst>
          </p:cNvPr>
          <p:cNvPicPr>
            <a:picLocks noChangeAspect="1"/>
          </p:cNvPicPr>
          <p:nvPr/>
        </p:nvPicPr>
        <p:blipFill>
          <a:blip r:embed="rId3"/>
          <a:stretch>
            <a:fillRect/>
          </a:stretch>
        </p:blipFill>
        <p:spPr>
          <a:xfrm>
            <a:off x="5346351" y="0"/>
            <a:ext cx="3502269" cy="5143500"/>
          </a:xfrm>
          <a:prstGeom prst="rect">
            <a:avLst/>
          </a:prstGeom>
        </p:spPr>
      </p:pic>
      <p:sp>
        <p:nvSpPr>
          <p:cNvPr id="2" name="Rectángulo 1">
            <a:extLst>
              <a:ext uri="{FF2B5EF4-FFF2-40B4-BE49-F238E27FC236}">
                <a16:creationId xmlns:a16="http://schemas.microsoft.com/office/drawing/2014/main" id="{483CA774-7DAF-5DE8-CFD1-B2D30F5B3D06}"/>
              </a:ext>
            </a:extLst>
          </p:cNvPr>
          <p:cNvSpPr/>
          <p:nvPr/>
        </p:nvSpPr>
        <p:spPr>
          <a:xfrm>
            <a:off x="5283200" y="0"/>
            <a:ext cx="1103086" cy="341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E4912A14-C975-9C31-2FBE-96011383F2D9}"/>
              </a:ext>
            </a:extLst>
          </p:cNvPr>
          <p:cNvSpPr txBox="1"/>
          <p:nvPr/>
        </p:nvSpPr>
        <p:spPr>
          <a:xfrm>
            <a:off x="7518400" y="72571"/>
            <a:ext cx="1257649" cy="246221"/>
          </a:xfrm>
          <a:prstGeom prst="rect">
            <a:avLst/>
          </a:prstGeom>
          <a:noFill/>
        </p:spPr>
        <p:txBody>
          <a:bodyPr wrap="square" rtlCol="0">
            <a:spAutoFit/>
          </a:bodyPr>
          <a:lstStyle/>
          <a:p>
            <a:r>
              <a:rPr lang="es-ES" sz="1000" dirty="0"/>
              <a:t>hermanas</a:t>
            </a:r>
          </a:p>
        </p:txBody>
      </p:sp>
    </p:spTree>
    <p:extLst>
      <p:ext uri="{BB962C8B-B14F-4D97-AF65-F5344CB8AC3E}">
        <p14:creationId xmlns:p14="http://schemas.microsoft.com/office/powerpoint/2010/main" val="201831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F4AA6-2730-099E-D400-D36ECCAEEC95}"/>
              </a:ext>
            </a:extLst>
          </p:cNvPr>
          <p:cNvPicPr>
            <a:picLocks noChangeAspect="1"/>
          </p:cNvPicPr>
          <p:nvPr/>
        </p:nvPicPr>
        <p:blipFill>
          <a:blip r:embed="rId2"/>
          <a:stretch>
            <a:fillRect/>
          </a:stretch>
        </p:blipFill>
        <p:spPr>
          <a:xfrm>
            <a:off x="57375" y="281556"/>
            <a:ext cx="5349871" cy="4315506"/>
          </a:xfrm>
          <a:prstGeom prst="rect">
            <a:avLst/>
          </a:prstGeom>
        </p:spPr>
      </p:pic>
      <p:pic>
        <p:nvPicPr>
          <p:cNvPr id="2" name="Imagen 1">
            <a:extLst>
              <a:ext uri="{FF2B5EF4-FFF2-40B4-BE49-F238E27FC236}">
                <a16:creationId xmlns:a16="http://schemas.microsoft.com/office/drawing/2014/main" id="{38437252-9D85-8B66-2699-38B59EB914E7}"/>
              </a:ext>
            </a:extLst>
          </p:cNvPr>
          <p:cNvPicPr>
            <a:picLocks noChangeAspect="1"/>
          </p:cNvPicPr>
          <p:nvPr/>
        </p:nvPicPr>
        <p:blipFill>
          <a:blip r:embed="rId3"/>
          <a:stretch>
            <a:fillRect/>
          </a:stretch>
        </p:blipFill>
        <p:spPr>
          <a:xfrm>
            <a:off x="5300185" y="119016"/>
            <a:ext cx="2027734" cy="2977969"/>
          </a:xfrm>
          <a:prstGeom prst="rect">
            <a:avLst/>
          </a:prstGeom>
        </p:spPr>
      </p:pic>
      <p:pic>
        <p:nvPicPr>
          <p:cNvPr id="5" name="Imagen 4">
            <a:extLst>
              <a:ext uri="{FF2B5EF4-FFF2-40B4-BE49-F238E27FC236}">
                <a16:creationId xmlns:a16="http://schemas.microsoft.com/office/drawing/2014/main" id="{0D32AF86-F58D-A06A-A652-B81DA6B05DF0}"/>
              </a:ext>
            </a:extLst>
          </p:cNvPr>
          <p:cNvPicPr>
            <a:picLocks noChangeAspect="1"/>
          </p:cNvPicPr>
          <p:nvPr/>
        </p:nvPicPr>
        <p:blipFill>
          <a:blip r:embed="rId4"/>
          <a:stretch>
            <a:fillRect/>
          </a:stretch>
        </p:blipFill>
        <p:spPr>
          <a:xfrm>
            <a:off x="6990937" y="2233348"/>
            <a:ext cx="2061711" cy="2910152"/>
          </a:xfrm>
          <a:prstGeom prst="rect">
            <a:avLst/>
          </a:prstGeom>
        </p:spPr>
      </p:pic>
    </p:spTree>
    <p:extLst>
      <p:ext uri="{BB962C8B-B14F-4D97-AF65-F5344CB8AC3E}">
        <p14:creationId xmlns:p14="http://schemas.microsoft.com/office/powerpoint/2010/main" val="2876718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0CB924-E76A-11E5-422B-698001EC366B}"/>
              </a:ext>
            </a:extLst>
          </p:cNvPr>
          <p:cNvPicPr>
            <a:picLocks noChangeAspect="1"/>
          </p:cNvPicPr>
          <p:nvPr/>
        </p:nvPicPr>
        <p:blipFill>
          <a:blip r:embed="rId2"/>
          <a:stretch>
            <a:fillRect/>
          </a:stretch>
        </p:blipFill>
        <p:spPr>
          <a:xfrm>
            <a:off x="85725" y="181429"/>
            <a:ext cx="5145118" cy="2671822"/>
          </a:xfrm>
          <a:prstGeom prst="rect">
            <a:avLst/>
          </a:prstGeom>
        </p:spPr>
      </p:pic>
      <p:pic>
        <p:nvPicPr>
          <p:cNvPr id="2" name="Imagen 1">
            <a:extLst>
              <a:ext uri="{FF2B5EF4-FFF2-40B4-BE49-F238E27FC236}">
                <a16:creationId xmlns:a16="http://schemas.microsoft.com/office/drawing/2014/main" id="{174F5E89-BBA0-CA17-5CA2-5BB84DA00B98}"/>
              </a:ext>
            </a:extLst>
          </p:cNvPr>
          <p:cNvPicPr>
            <a:picLocks noChangeAspect="1"/>
          </p:cNvPicPr>
          <p:nvPr/>
        </p:nvPicPr>
        <p:blipFill>
          <a:blip r:embed="rId3"/>
          <a:stretch>
            <a:fillRect/>
          </a:stretch>
        </p:blipFill>
        <p:spPr>
          <a:xfrm>
            <a:off x="5725019" y="257629"/>
            <a:ext cx="2948824" cy="4330700"/>
          </a:xfrm>
          <a:prstGeom prst="rect">
            <a:avLst/>
          </a:prstGeom>
        </p:spPr>
      </p:pic>
      <p:sp>
        <p:nvSpPr>
          <p:cNvPr id="4" name="Rectángulo 3">
            <a:extLst>
              <a:ext uri="{FF2B5EF4-FFF2-40B4-BE49-F238E27FC236}">
                <a16:creationId xmlns:a16="http://schemas.microsoft.com/office/drawing/2014/main" id="{96D5B617-DE6F-0E7A-AB7A-79DD5846B1CD}"/>
              </a:ext>
            </a:extLst>
          </p:cNvPr>
          <p:cNvSpPr/>
          <p:nvPr/>
        </p:nvSpPr>
        <p:spPr>
          <a:xfrm>
            <a:off x="5283200" y="87086"/>
            <a:ext cx="1103086" cy="341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9D32426F-E7D3-BE7A-4190-F9129911CDF6}"/>
              </a:ext>
            </a:extLst>
          </p:cNvPr>
          <p:cNvSpPr txBox="1"/>
          <p:nvPr/>
        </p:nvSpPr>
        <p:spPr>
          <a:xfrm>
            <a:off x="7518400" y="293914"/>
            <a:ext cx="1257649" cy="246221"/>
          </a:xfrm>
          <a:prstGeom prst="rect">
            <a:avLst/>
          </a:prstGeom>
          <a:noFill/>
        </p:spPr>
        <p:txBody>
          <a:bodyPr wrap="square" rtlCol="0">
            <a:spAutoFit/>
          </a:bodyPr>
          <a:lstStyle/>
          <a:p>
            <a:r>
              <a:rPr lang="es-ES" sz="1000" dirty="0"/>
              <a:t>hermanas</a:t>
            </a:r>
          </a:p>
        </p:txBody>
      </p:sp>
    </p:spTree>
    <p:extLst>
      <p:ext uri="{BB962C8B-B14F-4D97-AF65-F5344CB8AC3E}">
        <p14:creationId xmlns:p14="http://schemas.microsoft.com/office/powerpoint/2010/main" val="4181506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4">
            <a:extLst>
              <a:ext uri="{FF2B5EF4-FFF2-40B4-BE49-F238E27FC236}">
                <a16:creationId xmlns:a16="http://schemas.microsoft.com/office/drawing/2014/main" id="{9AF8C16C-B986-A826-87D1-9DCA178A8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444" y="15479"/>
            <a:ext cx="4330304" cy="511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4">
            <a:extLst>
              <a:ext uri="{FF2B5EF4-FFF2-40B4-BE49-F238E27FC236}">
                <a16:creationId xmlns:a16="http://schemas.microsoft.com/office/drawing/2014/main" id="{48E85456-D3EC-C03F-8834-67DD131D7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542" y="897732"/>
            <a:ext cx="6535340" cy="309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A77C4B-AB6F-6027-0A18-B810F2B088B6}"/>
              </a:ext>
            </a:extLst>
          </p:cNvPr>
          <p:cNvPicPr>
            <a:picLocks noChangeAspect="1"/>
          </p:cNvPicPr>
          <p:nvPr/>
        </p:nvPicPr>
        <p:blipFill>
          <a:blip r:embed="rId2"/>
          <a:stretch>
            <a:fillRect/>
          </a:stretch>
        </p:blipFill>
        <p:spPr>
          <a:xfrm>
            <a:off x="168276" y="161925"/>
            <a:ext cx="4878871" cy="4156075"/>
          </a:xfrm>
          <a:prstGeom prst="rect">
            <a:avLst/>
          </a:prstGeom>
        </p:spPr>
      </p:pic>
      <p:pic>
        <p:nvPicPr>
          <p:cNvPr id="2" name="Imagen 1">
            <a:extLst>
              <a:ext uri="{FF2B5EF4-FFF2-40B4-BE49-F238E27FC236}">
                <a16:creationId xmlns:a16="http://schemas.microsoft.com/office/drawing/2014/main" id="{0CF0AB13-0F19-42FC-9A61-3B5BC82DAE12}"/>
              </a:ext>
            </a:extLst>
          </p:cNvPr>
          <p:cNvPicPr>
            <a:picLocks noChangeAspect="1"/>
          </p:cNvPicPr>
          <p:nvPr/>
        </p:nvPicPr>
        <p:blipFill>
          <a:blip r:embed="rId3"/>
          <a:stretch>
            <a:fillRect/>
          </a:stretch>
        </p:blipFill>
        <p:spPr>
          <a:xfrm>
            <a:off x="5153597" y="2397578"/>
            <a:ext cx="3822127" cy="2056946"/>
          </a:xfrm>
          <a:prstGeom prst="rect">
            <a:avLst/>
          </a:prstGeom>
        </p:spPr>
      </p:pic>
      <p:sp>
        <p:nvSpPr>
          <p:cNvPr id="4" name="CuadroTexto 3">
            <a:extLst>
              <a:ext uri="{FF2B5EF4-FFF2-40B4-BE49-F238E27FC236}">
                <a16:creationId xmlns:a16="http://schemas.microsoft.com/office/drawing/2014/main" id="{5C727301-866D-F8AB-8C57-67A1B93919BE}"/>
              </a:ext>
            </a:extLst>
          </p:cNvPr>
          <p:cNvSpPr txBox="1"/>
          <p:nvPr/>
        </p:nvSpPr>
        <p:spPr>
          <a:xfrm>
            <a:off x="7315200" y="2467429"/>
            <a:ext cx="1444171" cy="276999"/>
          </a:xfrm>
          <a:prstGeom prst="rect">
            <a:avLst/>
          </a:prstGeom>
          <a:noFill/>
        </p:spPr>
        <p:txBody>
          <a:bodyPr wrap="square" rtlCol="0">
            <a:spAutoFit/>
          </a:bodyPr>
          <a:lstStyle/>
          <a:p>
            <a:r>
              <a:rPr lang="es-ES" sz="1200" b="1" dirty="0">
                <a:solidFill>
                  <a:srgbClr val="FF0000"/>
                </a:solidFill>
              </a:rPr>
              <a:t>CARIOGRAMA</a:t>
            </a:r>
          </a:p>
        </p:txBody>
      </p:sp>
      <p:sp>
        <p:nvSpPr>
          <p:cNvPr id="6" name="CuadroTexto 5">
            <a:extLst>
              <a:ext uri="{FF2B5EF4-FFF2-40B4-BE49-F238E27FC236}">
                <a16:creationId xmlns:a16="http://schemas.microsoft.com/office/drawing/2014/main" id="{0E81B071-8082-E153-6F31-04ABA68ECACD}"/>
              </a:ext>
            </a:extLst>
          </p:cNvPr>
          <p:cNvSpPr txBox="1"/>
          <p:nvPr/>
        </p:nvSpPr>
        <p:spPr>
          <a:xfrm>
            <a:off x="4937760" y="4524742"/>
            <a:ext cx="4572000" cy="523220"/>
          </a:xfrm>
          <a:prstGeom prst="rect">
            <a:avLst/>
          </a:prstGeom>
          <a:noFill/>
        </p:spPr>
        <p:txBody>
          <a:bodyPr wrap="square">
            <a:spAutoFit/>
          </a:bodyPr>
          <a:lstStyle/>
          <a:p>
            <a:r>
              <a:rPr lang="es-ES" b="1" i="0" dirty="0">
                <a:solidFill>
                  <a:srgbClr val="FF0000"/>
                </a:solidFill>
                <a:effectLst/>
                <a:latin typeface="Arial" panose="020B0604020202020204" pitchFamily="34" charset="0"/>
              </a:rPr>
              <a:t>El </a:t>
            </a:r>
            <a:r>
              <a:rPr lang="es-ES" b="1" i="0" dirty="0" err="1">
                <a:solidFill>
                  <a:srgbClr val="FF0000"/>
                </a:solidFill>
                <a:effectLst/>
                <a:latin typeface="Arial" panose="020B0604020202020204" pitchFamily="34" charset="0"/>
              </a:rPr>
              <a:t>cariograma</a:t>
            </a:r>
            <a:r>
              <a:rPr lang="es-ES" b="1" i="0" dirty="0">
                <a:solidFill>
                  <a:srgbClr val="FF0000"/>
                </a:solidFill>
                <a:effectLst/>
                <a:latin typeface="Arial" panose="020B0604020202020204" pitchFamily="34" charset="0"/>
              </a:rPr>
              <a:t> es la representación visual de un cariotipo</a:t>
            </a:r>
            <a:endParaRPr lang="es-ES" b="1" dirty="0">
              <a:solidFill>
                <a:srgbClr val="FF0000"/>
              </a:solidFill>
            </a:endParaRPr>
          </a:p>
        </p:txBody>
      </p:sp>
    </p:spTree>
    <p:extLst>
      <p:ext uri="{BB962C8B-B14F-4D97-AF65-F5344CB8AC3E}">
        <p14:creationId xmlns:p14="http://schemas.microsoft.com/office/powerpoint/2010/main" val="367976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E16E3C-9973-1A9A-CFA9-97662FE4887B}"/>
              </a:ext>
            </a:extLst>
          </p:cNvPr>
          <p:cNvPicPr>
            <a:picLocks noChangeAspect="1"/>
          </p:cNvPicPr>
          <p:nvPr/>
        </p:nvPicPr>
        <p:blipFill>
          <a:blip r:embed="rId3"/>
          <a:stretch>
            <a:fillRect/>
          </a:stretch>
        </p:blipFill>
        <p:spPr>
          <a:xfrm>
            <a:off x="4217643" y="72572"/>
            <a:ext cx="4453918" cy="5013383"/>
          </a:xfrm>
          <a:prstGeom prst="rect">
            <a:avLst/>
          </a:prstGeom>
        </p:spPr>
      </p:pic>
      <p:pic>
        <p:nvPicPr>
          <p:cNvPr id="5" name="Imagen 4">
            <a:extLst>
              <a:ext uri="{FF2B5EF4-FFF2-40B4-BE49-F238E27FC236}">
                <a16:creationId xmlns:a16="http://schemas.microsoft.com/office/drawing/2014/main" id="{B325F637-9E7C-7AC7-E39C-D9A4BB9CBC4F}"/>
              </a:ext>
            </a:extLst>
          </p:cNvPr>
          <p:cNvPicPr>
            <a:picLocks noChangeAspect="1"/>
          </p:cNvPicPr>
          <p:nvPr/>
        </p:nvPicPr>
        <p:blipFill>
          <a:blip r:embed="rId4"/>
          <a:stretch>
            <a:fillRect/>
          </a:stretch>
        </p:blipFill>
        <p:spPr>
          <a:xfrm>
            <a:off x="138793" y="2888343"/>
            <a:ext cx="3822127" cy="2056946"/>
          </a:xfrm>
          <a:prstGeom prst="rect">
            <a:avLst/>
          </a:prstGeom>
        </p:spPr>
      </p:pic>
      <p:sp>
        <p:nvSpPr>
          <p:cNvPr id="2" name="Rectángulo 1">
            <a:extLst>
              <a:ext uri="{FF2B5EF4-FFF2-40B4-BE49-F238E27FC236}">
                <a16:creationId xmlns:a16="http://schemas.microsoft.com/office/drawing/2014/main" id="{C8B3AE2C-53E0-15B2-BC92-2A98469A68B3}"/>
              </a:ext>
            </a:extLst>
          </p:cNvPr>
          <p:cNvSpPr/>
          <p:nvPr/>
        </p:nvSpPr>
        <p:spPr>
          <a:xfrm>
            <a:off x="406400" y="2815771"/>
            <a:ext cx="957943" cy="428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24629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5" descr="Cario1def">
            <a:extLst>
              <a:ext uri="{FF2B5EF4-FFF2-40B4-BE49-F238E27FC236}">
                <a16:creationId xmlns:a16="http://schemas.microsoft.com/office/drawing/2014/main" id="{126EBCEE-2F86-FBF8-9B89-58355B066510}"/>
              </a:ext>
            </a:extLst>
          </p:cNvPr>
          <p:cNvPicPr>
            <a:picLocks noChangeAspect="1" noChangeArrowheads="1"/>
          </p:cNvPicPr>
          <p:nvPr/>
        </p:nvPicPr>
        <p:blipFill>
          <a:blip r:embed="rId3">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1277542" y="0"/>
            <a:ext cx="6344840"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73D63DF-8350-0EF7-2910-CBB8405E29D2}"/>
              </a:ext>
            </a:extLst>
          </p:cNvPr>
          <p:cNvSpPr txBox="1"/>
          <p:nvPr/>
        </p:nvSpPr>
        <p:spPr>
          <a:xfrm>
            <a:off x="7699829" y="3861889"/>
            <a:ext cx="1444171" cy="461665"/>
          </a:xfrm>
          <a:prstGeom prst="rect">
            <a:avLst/>
          </a:prstGeom>
          <a:noFill/>
        </p:spPr>
        <p:txBody>
          <a:bodyPr wrap="square" rtlCol="0">
            <a:spAutoFit/>
          </a:bodyPr>
          <a:lstStyle/>
          <a:p>
            <a:r>
              <a:rPr lang="es-ES" sz="1200" b="1" dirty="0">
                <a:solidFill>
                  <a:srgbClr val="FF0000"/>
                </a:solidFill>
              </a:rPr>
              <a:t>CARIOGRAMA</a:t>
            </a:r>
          </a:p>
          <a:p>
            <a:r>
              <a:rPr lang="es-ES" sz="1200" b="1" dirty="0">
                <a:solidFill>
                  <a:srgbClr val="FF0000"/>
                </a:solidFill>
              </a:rPr>
              <a:t>HUMANO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5" descr="Fig. 10.17 - Cariotipo femenino normal">
            <a:extLst>
              <a:ext uri="{FF2B5EF4-FFF2-40B4-BE49-F238E27FC236}">
                <a16:creationId xmlns:a16="http://schemas.microsoft.com/office/drawing/2014/main" id="{CD379ED7-56D7-1D10-67B0-7D30D5555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72" r="1823" b="2760"/>
          <a:stretch>
            <a:fillRect/>
          </a:stretch>
        </p:blipFill>
        <p:spPr bwMode="auto">
          <a:xfrm>
            <a:off x="1143000" y="1"/>
            <a:ext cx="6858000" cy="49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B729B65-6516-DE26-5FC6-4832F636AFEA}"/>
              </a:ext>
            </a:extLst>
          </p:cNvPr>
          <p:cNvSpPr txBox="1"/>
          <p:nvPr/>
        </p:nvSpPr>
        <p:spPr>
          <a:xfrm>
            <a:off x="5871029" y="3808549"/>
            <a:ext cx="1444171" cy="461665"/>
          </a:xfrm>
          <a:prstGeom prst="rect">
            <a:avLst/>
          </a:prstGeom>
          <a:noFill/>
        </p:spPr>
        <p:txBody>
          <a:bodyPr wrap="square" rtlCol="0">
            <a:spAutoFit/>
          </a:bodyPr>
          <a:lstStyle/>
          <a:p>
            <a:r>
              <a:rPr lang="es-ES" sz="1200" b="1" dirty="0">
                <a:solidFill>
                  <a:srgbClr val="FF0000"/>
                </a:solidFill>
              </a:rPr>
              <a:t>CARIOGRAMA</a:t>
            </a:r>
          </a:p>
          <a:p>
            <a:r>
              <a:rPr lang="es-ES" sz="1200" b="1" dirty="0">
                <a:solidFill>
                  <a:srgbClr val="FF0000"/>
                </a:solidFill>
              </a:rPr>
              <a:t>HUMANO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629370-8658-C6F1-668E-5CAEC9D60BB4}"/>
              </a:ext>
            </a:extLst>
          </p:cNvPr>
          <p:cNvPicPr>
            <a:picLocks noChangeAspect="1"/>
          </p:cNvPicPr>
          <p:nvPr/>
        </p:nvPicPr>
        <p:blipFill rotWithShape="1">
          <a:blip r:embed="rId2"/>
          <a:srcRect t="51358"/>
          <a:stretch/>
        </p:blipFill>
        <p:spPr>
          <a:xfrm>
            <a:off x="165381" y="210456"/>
            <a:ext cx="5048255" cy="3969657"/>
          </a:xfrm>
          <a:prstGeom prst="rect">
            <a:avLst/>
          </a:prstGeom>
        </p:spPr>
      </p:pic>
      <p:graphicFrame>
        <p:nvGraphicFramePr>
          <p:cNvPr id="4" name="Object 5">
            <a:extLst>
              <a:ext uri="{FF2B5EF4-FFF2-40B4-BE49-F238E27FC236}">
                <a16:creationId xmlns:a16="http://schemas.microsoft.com/office/drawing/2014/main" id="{7E5B661A-ABCD-E5B9-C076-4D4F6F1258A0}"/>
              </a:ext>
            </a:extLst>
          </p:cNvPr>
          <p:cNvGraphicFramePr>
            <a:graphicFrameLocks noChangeAspect="1"/>
          </p:cNvGraphicFramePr>
          <p:nvPr>
            <p:extLst>
              <p:ext uri="{D42A27DB-BD31-4B8C-83A1-F6EECF244321}">
                <p14:modId xmlns:p14="http://schemas.microsoft.com/office/powerpoint/2010/main" val="166749634"/>
              </p:ext>
            </p:extLst>
          </p:nvPr>
        </p:nvGraphicFramePr>
        <p:xfrm>
          <a:off x="5213636" y="1634668"/>
          <a:ext cx="3725049" cy="2443845"/>
        </p:xfrm>
        <a:graphic>
          <a:graphicData uri="http://schemas.openxmlformats.org/presentationml/2006/ole">
            <mc:AlternateContent xmlns:mc="http://schemas.openxmlformats.org/markup-compatibility/2006">
              <mc:Choice xmlns:v="urn:schemas-microsoft-com:vml" Requires="v">
                <p:oleObj r:id="rId3" imgW="10409524" imgH="6830378" progId="">
                  <p:embed/>
                </p:oleObj>
              </mc:Choice>
              <mc:Fallback>
                <p:oleObj r:id="rId3" imgW="10409524" imgH="6830378" progId="">
                  <p:embed/>
                  <p:pic>
                    <p:nvPicPr>
                      <p:cNvPr id="229379" name="Object 5">
                        <a:extLst>
                          <a:ext uri="{FF2B5EF4-FFF2-40B4-BE49-F238E27FC236}">
                            <a16:creationId xmlns:a16="http://schemas.microsoft.com/office/drawing/2014/main" id="{AEDD5A65-1C57-37F5-0541-2917CE6BA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636" y="1634668"/>
                        <a:ext cx="3725049" cy="24438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43161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5" descr="cariodef">
            <a:extLst>
              <a:ext uri="{FF2B5EF4-FFF2-40B4-BE49-F238E27FC236}">
                <a16:creationId xmlns:a16="http://schemas.microsoft.com/office/drawing/2014/main" id="{3E11944B-1F31-5E68-77B7-A5EEC762F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0"/>
            <a:ext cx="3193256"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7" descr="Cario1def">
            <a:extLst>
              <a:ext uri="{FF2B5EF4-FFF2-40B4-BE49-F238E27FC236}">
                <a16:creationId xmlns:a16="http://schemas.microsoft.com/office/drawing/2014/main" id="{80825E6C-3FCB-349D-5CC6-2B09A95F4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744" y="0"/>
            <a:ext cx="3193256"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AutoShape 8">
            <a:extLst>
              <a:ext uri="{FF2B5EF4-FFF2-40B4-BE49-F238E27FC236}">
                <a16:creationId xmlns:a16="http://schemas.microsoft.com/office/drawing/2014/main" id="{667363D6-AD3A-B51E-3F2C-7A6F5F985D43}"/>
              </a:ext>
            </a:extLst>
          </p:cNvPr>
          <p:cNvSpPr>
            <a:spLocks noChangeArrowheads="1"/>
          </p:cNvSpPr>
          <p:nvPr/>
        </p:nvSpPr>
        <p:spPr bwMode="auto">
          <a:xfrm>
            <a:off x="3815954" y="1383506"/>
            <a:ext cx="1188244" cy="323850"/>
          </a:xfrm>
          <a:prstGeom prst="rightArrow">
            <a:avLst>
              <a:gd name="adj1" fmla="val 50000"/>
              <a:gd name="adj2" fmla="val 9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350"/>
          </a:p>
        </p:txBody>
      </p:sp>
      <p:graphicFrame>
        <p:nvGraphicFramePr>
          <p:cNvPr id="290821" name="Object 9">
            <a:extLst>
              <a:ext uri="{FF2B5EF4-FFF2-40B4-BE49-F238E27FC236}">
                <a16:creationId xmlns:a16="http://schemas.microsoft.com/office/drawing/2014/main" id="{75F2B97F-FFB6-FF2E-1BB6-CCEA9589C05F}"/>
              </a:ext>
            </a:extLst>
          </p:cNvPr>
          <p:cNvGraphicFramePr>
            <a:graphicFrameLocks noGrp="1" noChangeAspect="1"/>
          </p:cNvGraphicFramePr>
          <p:nvPr>
            <p:ph/>
          </p:nvPr>
        </p:nvGraphicFramePr>
        <p:xfrm>
          <a:off x="1196578" y="3165873"/>
          <a:ext cx="6804422" cy="1491853"/>
        </p:xfrm>
        <a:graphic>
          <a:graphicData uri="http://schemas.openxmlformats.org/presentationml/2006/ole">
            <mc:AlternateContent xmlns:mc="http://schemas.openxmlformats.org/markup-compatibility/2006">
              <mc:Choice xmlns:v="urn:schemas-microsoft-com:vml" Requires="v">
                <p:oleObj r:id="rId5" imgW="8554644" imgH="1876190" progId="">
                  <p:embed/>
                </p:oleObj>
              </mc:Choice>
              <mc:Fallback>
                <p:oleObj r:id="rId5" imgW="8554644" imgH="1876190" progId="">
                  <p:embed/>
                  <p:pic>
                    <p:nvPicPr>
                      <p:cNvPr id="290821" name="Object 9">
                        <a:extLst>
                          <a:ext uri="{FF2B5EF4-FFF2-40B4-BE49-F238E27FC236}">
                            <a16:creationId xmlns:a16="http://schemas.microsoft.com/office/drawing/2014/main" id="{75F2B97F-FFB6-FF2E-1BB6-CCEA9589C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578" y="3165873"/>
                        <a:ext cx="6804422" cy="149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CuadroTexto 1">
            <a:extLst>
              <a:ext uri="{FF2B5EF4-FFF2-40B4-BE49-F238E27FC236}">
                <a16:creationId xmlns:a16="http://schemas.microsoft.com/office/drawing/2014/main" id="{82EA92EA-9921-84A8-B664-FC1D10AA8C80}"/>
              </a:ext>
            </a:extLst>
          </p:cNvPr>
          <p:cNvSpPr txBox="1"/>
          <p:nvPr/>
        </p:nvSpPr>
        <p:spPr>
          <a:xfrm>
            <a:off x="5741489" y="2571750"/>
            <a:ext cx="1444171" cy="461665"/>
          </a:xfrm>
          <a:prstGeom prst="rect">
            <a:avLst/>
          </a:prstGeom>
          <a:noFill/>
        </p:spPr>
        <p:txBody>
          <a:bodyPr wrap="square" rtlCol="0">
            <a:spAutoFit/>
          </a:bodyPr>
          <a:lstStyle/>
          <a:p>
            <a:r>
              <a:rPr lang="es-ES" sz="1200" b="1" dirty="0">
                <a:solidFill>
                  <a:srgbClr val="FF0000"/>
                </a:solidFill>
              </a:rPr>
              <a:t>CARIOGRAMA</a:t>
            </a:r>
          </a:p>
          <a:p>
            <a:r>
              <a:rPr lang="es-ES" sz="1200" b="1" dirty="0">
                <a:solidFill>
                  <a:srgbClr val="FF0000"/>
                </a:solidFill>
              </a:rPr>
              <a:t>HUMANO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4">
            <a:extLst>
              <a:ext uri="{FF2B5EF4-FFF2-40B4-BE49-F238E27FC236}">
                <a16:creationId xmlns:a16="http://schemas.microsoft.com/office/drawing/2014/main" id="{5E8BBC06-C11D-B5F2-EF8E-081F52CCA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30" y="307420"/>
            <a:ext cx="7874940" cy="43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A092ED-DA0B-6785-FA86-329870DB5ED8}"/>
              </a:ext>
            </a:extLst>
          </p:cNvPr>
          <p:cNvPicPr>
            <a:picLocks noChangeAspect="1"/>
          </p:cNvPicPr>
          <p:nvPr/>
        </p:nvPicPr>
        <p:blipFill rotWithShape="1">
          <a:blip r:embed="rId2"/>
          <a:srcRect b="62834"/>
          <a:stretch/>
        </p:blipFill>
        <p:spPr>
          <a:xfrm>
            <a:off x="186192" y="411945"/>
            <a:ext cx="5227638" cy="1794226"/>
          </a:xfrm>
          <a:prstGeom prst="rect">
            <a:avLst/>
          </a:prstGeom>
        </p:spPr>
      </p:pic>
      <p:graphicFrame>
        <p:nvGraphicFramePr>
          <p:cNvPr id="2" name="Object 5">
            <a:extLst>
              <a:ext uri="{FF2B5EF4-FFF2-40B4-BE49-F238E27FC236}">
                <a16:creationId xmlns:a16="http://schemas.microsoft.com/office/drawing/2014/main" id="{D0CF74AA-B4D2-F889-C525-299E57E4D68C}"/>
              </a:ext>
            </a:extLst>
          </p:cNvPr>
          <p:cNvGraphicFramePr>
            <a:graphicFrameLocks noChangeAspect="1"/>
          </p:cNvGraphicFramePr>
          <p:nvPr>
            <p:extLst>
              <p:ext uri="{D42A27DB-BD31-4B8C-83A1-F6EECF244321}">
                <p14:modId xmlns:p14="http://schemas.microsoft.com/office/powerpoint/2010/main" val="865232098"/>
              </p:ext>
            </p:extLst>
          </p:nvPr>
        </p:nvGraphicFramePr>
        <p:xfrm>
          <a:off x="5869724" y="0"/>
          <a:ext cx="2794397" cy="5143500"/>
        </p:xfrm>
        <a:graphic>
          <a:graphicData uri="http://schemas.openxmlformats.org/presentationml/2006/ole">
            <mc:AlternateContent xmlns:mc="http://schemas.openxmlformats.org/markup-compatibility/2006">
              <mc:Choice xmlns:v="urn:schemas-microsoft-com:vml" Requires="v">
                <p:oleObj r:id="rId3" imgW="3352381" imgH="6171429" progId="">
                  <p:embed/>
                </p:oleObj>
              </mc:Choice>
              <mc:Fallback>
                <p:oleObj r:id="rId3" imgW="3352381" imgH="6171429" progId="">
                  <p:embed/>
                  <p:pic>
                    <p:nvPicPr>
                      <p:cNvPr id="287747" name="Object 5">
                        <a:extLst>
                          <a:ext uri="{FF2B5EF4-FFF2-40B4-BE49-F238E27FC236}">
                            <a16:creationId xmlns:a16="http://schemas.microsoft.com/office/drawing/2014/main" id="{4B39A87B-B663-B623-996E-65AC4A4B1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9724" y="0"/>
                        <a:ext cx="27943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48832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A092ED-DA0B-6785-FA86-329870DB5ED8}"/>
              </a:ext>
            </a:extLst>
          </p:cNvPr>
          <p:cNvPicPr>
            <a:picLocks noChangeAspect="1"/>
          </p:cNvPicPr>
          <p:nvPr/>
        </p:nvPicPr>
        <p:blipFill rotWithShape="1">
          <a:blip r:embed="rId2"/>
          <a:srcRect t="39120"/>
          <a:stretch/>
        </p:blipFill>
        <p:spPr>
          <a:xfrm>
            <a:off x="200025" y="130629"/>
            <a:ext cx="4488089" cy="2523258"/>
          </a:xfrm>
          <a:prstGeom prst="rect">
            <a:avLst/>
          </a:prstGeom>
        </p:spPr>
      </p:pic>
      <p:pic>
        <p:nvPicPr>
          <p:cNvPr id="5" name="Imagen 4">
            <a:extLst>
              <a:ext uri="{FF2B5EF4-FFF2-40B4-BE49-F238E27FC236}">
                <a16:creationId xmlns:a16="http://schemas.microsoft.com/office/drawing/2014/main" id="{952DD239-59F6-9862-169C-E5FB5F7E51A2}"/>
              </a:ext>
            </a:extLst>
          </p:cNvPr>
          <p:cNvPicPr>
            <a:picLocks noChangeAspect="1"/>
          </p:cNvPicPr>
          <p:nvPr/>
        </p:nvPicPr>
        <p:blipFill>
          <a:blip r:embed="rId3"/>
          <a:stretch>
            <a:fillRect/>
          </a:stretch>
        </p:blipFill>
        <p:spPr>
          <a:xfrm>
            <a:off x="1901371" y="2653887"/>
            <a:ext cx="6041118" cy="2329581"/>
          </a:xfrm>
          <a:prstGeom prst="rect">
            <a:avLst/>
          </a:prstGeom>
        </p:spPr>
      </p:pic>
    </p:spTree>
    <p:extLst>
      <p:ext uri="{BB962C8B-B14F-4D97-AF65-F5344CB8AC3E}">
        <p14:creationId xmlns:p14="http://schemas.microsoft.com/office/powerpoint/2010/main" val="2047208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D58F39E7-1110-7E24-8282-9FB53ED4E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511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147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7B832B-FD07-08D3-5B89-3147096BECC9}"/>
              </a:ext>
            </a:extLst>
          </p:cNvPr>
          <p:cNvPicPr>
            <a:picLocks noChangeAspect="1"/>
          </p:cNvPicPr>
          <p:nvPr/>
        </p:nvPicPr>
        <p:blipFill>
          <a:blip r:embed="rId2"/>
          <a:stretch>
            <a:fillRect/>
          </a:stretch>
        </p:blipFill>
        <p:spPr>
          <a:xfrm>
            <a:off x="0" y="24428"/>
            <a:ext cx="5228545" cy="2617465"/>
          </a:xfrm>
          <a:prstGeom prst="rect">
            <a:avLst/>
          </a:prstGeom>
        </p:spPr>
      </p:pic>
      <p:pic>
        <p:nvPicPr>
          <p:cNvPr id="2" name="Picture 3">
            <a:extLst>
              <a:ext uri="{FF2B5EF4-FFF2-40B4-BE49-F238E27FC236}">
                <a16:creationId xmlns:a16="http://schemas.microsoft.com/office/drawing/2014/main" id="{D445ACF2-4FC6-9DD3-2823-EB223F10C3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9" b="3314"/>
          <a:stretch/>
        </p:blipFill>
        <p:spPr bwMode="auto">
          <a:xfrm>
            <a:off x="235630" y="2571750"/>
            <a:ext cx="499291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3" descr="division">
            <a:extLst>
              <a:ext uri="{FF2B5EF4-FFF2-40B4-BE49-F238E27FC236}">
                <a16:creationId xmlns:a16="http://schemas.microsoft.com/office/drawing/2014/main" id="{1ABDEAEF-8FCE-ECB6-359C-85CDD9FBDFE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52314" y="4221202"/>
            <a:ext cx="1202086" cy="89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CBAD7CC2-B54B-8C05-D949-F55682175B9E}"/>
              </a:ext>
            </a:extLst>
          </p:cNvPr>
          <p:cNvPicPr>
            <a:picLocks noChangeAspect="1"/>
          </p:cNvPicPr>
          <p:nvPr/>
        </p:nvPicPr>
        <p:blipFill>
          <a:blip r:embed="rId5"/>
          <a:stretch>
            <a:fillRect/>
          </a:stretch>
        </p:blipFill>
        <p:spPr>
          <a:xfrm>
            <a:off x="5848054" y="246868"/>
            <a:ext cx="3148598" cy="4649763"/>
          </a:xfrm>
          <a:prstGeom prst="rect">
            <a:avLst/>
          </a:prstGeom>
        </p:spPr>
      </p:pic>
    </p:spTree>
    <p:extLst>
      <p:ext uri="{BB962C8B-B14F-4D97-AF65-F5344CB8AC3E}">
        <p14:creationId xmlns:p14="http://schemas.microsoft.com/office/powerpoint/2010/main" val="162894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1EFB098-75B7-BF83-E807-E22E4ABEC502}"/>
              </a:ext>
            </a:extLst>
          </p:cNvPr>
          <p:cNvPicPr>
            <a:picLocks noChangeAspect="1"/>
          </p:cNvPicPr>
          <p:nvPr/>
        </p:nvPicPr>
        <p:blipFill>
          <a:blip r:embed="rId2"/>
          <a:stretch>
            <a:fillRect/>
          </a:stretch>
        </p:blipFill>
        <p:spPr>
          <a:xfrm>
            <a:off x="196624" y="0"/>
            <a:ext cx="5572125" cy="5143500"/>
          </a:xfrm>
          <a:prstGeom prst="rect">
            <a:avLst/>
          </a:prstGeom>
        </p:spPr>
      </p:pic>
      <p:pic>
        <p:nvPicPr>
          <p:cNvPr id="2" name="Imagen 1">
            <a:extLst>
              <a:ext uri="{FF2B5EF4-FFF2-40B4-BE49-F238E27FC236}">
                <a16:creationId xmlns:a16="http://schemas.microsoft.com/office/drawing/2014/main" id="{5EBA7A66-5815-BABF-7632-327DFB4C2F73}"/>
              </a:ext>
            </a:extLst>
          </p:cNvPr>
          <p:cNvPicPr>
            <a:picLocks noChangeAspect="1"/>
          </p:cNvPicPr>
          <p:nvPr/>
        </p:nvPicPr>
        <p:blipFill>
          <a:blip r:embed="rId3"/>
          <a:stretch>
            <a:fillRect/>
          </a:stretch>
        </p:blipFill>
        <p:spPr>
          <a:xfrm>
            <a:off x="5873310" y="290284"/>
            <a:ext cx="3074065" cy="4427279"/>
          </a:xfrm>
          <a:prstGeom prst="rect">
            <a:avLst/>
          </a:prstGeom>
        </p:spPr>
      </p:pic>
      <p:sp>
        <p:nvSpPr>
          <p:cNvPr id="4" name="CuadroTexto 3">
            <a:extLst>
              <a:ext uri="{FF2B5EF4-FFF2-40B4-BE49-F238E27FC236}">
                <a16:creationId xmlns:a16="http://schemas.microsoft.com/office/drawing/2014/main" id="{B10AFA2D-9650-8990-8125-D238FFC0366B}"/>
              </a:ext>
            </a:extLst>
          </p:cNvPr>
          <p:cNvSpPr txBox="1"/>
          <p:nvPr/>
        </p:nvSpPr>
        <p:spPr>
          <a:xfrm>
            <a:off x="6431280" y="579120"/>
            <a:ext cx="1089660" cy="276999"/>
          </a:xfrm>
          <a:prstGeom prst="rect">
            <a:avLst/>
          </a:prstGeom>
          <a:noFill/>
        </p:spPr>
        <p:txBody>
          <a:bodyPr wrap="square" rtlCol="0">
            <a:spAutoFit/>
          </a:bodyPr>
          <a:lstStyle/>
          <a:p>
            <a:r>
              <a:rPr lang="es-ES" sz="1200" b="1" dirty="0">
                <a:solidFill>
                  <a:srgbClr val="FF0000"/>
                </a:solidFill>
              </a:rPr>
              <a:t>(Fase G0)</a:t>
            </a:r>
          </a:p>
        </p:txBody>
      </p:sp>
    </p:spTree>
    <p:extLst>
      <p:ext uri="{BB962C8B-B14F-4D97-AF65-F5344CB8AC3E}">
        <p14:creationId xmlns:p14="http://schemas.microsoft.com/office/powerpoint/2010/main" val="1513081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380E36-ED5C-2E50-20AB-B60CCC4FA939}"/>
              </a:ext>
            </a:extLst>
          </p:cNvPr>
          <p:cNvPicPr>
            <a:picLocks noChangeAspect="1"/>
          </p:cNvPicPr>
          <p:nvPr/>
        </p:nvPicPr>
        <p:blipFill>
          <a:blip r:embed="rId2"/>
          <a:stretch>
            <a:fillRect/>
          </a:stretch>
        </p:blipFill>
        <p:spPr>
          <a:xfrm>
            <a:off x="143132" y="275317"/>
            <a:ext cx="5548751" cy="2808969"/>
          </a:xfrm>
          <a:prstGeom prst="rect">
            <a:avLst/>
          </a:prstGeom>
        </p:spPr>
      </p:pic>
      <p:pic>
        <p:nvPicPr>
          <p:cNvPr id="7" name="Imagen 6">
            <a:extLst>
              <a:ext uri="{FF2B5EF4-FFF2-40B4-BE49-F238E27FC236}">
                <a16:creationId xmlns:a16="http://schemas.microsoft.com/office/drawing/2014/main" id="{FEC293BC-CFE2-3055-1B4A-76380F0CEC4D}"/>
              </a:ext>
            </a:extLst>
          </p:cNvPr>
          <p:cNvPicPr>
            <a:picLocks noChangeAspect="1"/>
          </p:cNvPicPr>
          <p:nvPr/>
        </p:nvPicPr>
        <p:blipFill>
          <a:blip r:embed="rId3"/>
          <a:stretch>
            <a:fillRect/>
          </a:stretch>
        </p:blipFill>
        <p:spPr>
          <a:xfrm>
            <a:off x="6028765" y="275317"/>
            <a:ext cx="2972103" cy="4389120"/>
          </a:xfrm>
          <a:prstGeom prst="rect">
            <a:avLst/>
          </a:prstGeom>
        </p:spPr>
      </p:pic>
    </p:spTree>
    <p:extLst>
      <p:ext uri="{BB962C8B-B14F-4D97-AF65-F5344CB8AC3E}">
        <p14:creationId xmlns:p14="http://schemas.microsoft.com/office/powerpoint/2010/main" val="3126820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BF5C22-9990-F922-9C78-B69DA17904F2}"/>
              </a:ext>
            </a:extLst>
          </p:cNvPr>
          <p:cNvPicPr>
            <a:picLocks noChangeAspect="1"/>
          </p:cNvPicPr>
          <p:nvPr/>
        </p:nvPicPr>
        <p:blipFill>
          <a:blip r:embed="rId2"/>
          <a:stretch>
            <a:fillRect/>
          </a:stretch>
        </p:blipFill>
        <p:spPr>
          <a:xfrm>
            <a:off x="167595" y="217712"/>
            <a:ext cx="5408702" cy="2882221"/>
          </a:xfrm>
          <a:prstGeom prst="rect">
            <a:avLst/>
          </a:prstGeom>
        </p:spPr>
      </p:pic>
      <p:pic>
        <p:nvPicPr>
          <p:cNvPr id="6" name="Imagen 5">
            <a:extLst>
              <a:ext uri="{FF2B5EF4-FFF2-40B4-BE49-F238E27FC236}">
                <a16:creationId xmlns:a16="http://schemas.microsoft.com/office/drawing/2014/main" id="{10ECFF78-5EF0-2B65-A0E3-D6C1F9C0922C}"/>
              </a:ext>
            </a:extLst>
          </p:cNvPr>
          <p:cNvPicPr>
            <a:picLocks noChangeAspect="1"/>
          </p:cNvPicPr>
          <p:nvPr/>
        </p:nvPicPr>
        <p:blipFill>
          <a:blip r:embed="rId3"/>
          <a:stretch>
            <a:fillRect/>
          </a:stretch>
        </p:blipFill>
        <p:spPr>
          <a:xfrm>
            <a:off x="6028765" y="275317"/>
            <a:ext cx="2972103" cy="4389120"/>
          </a:xfrm>
          <a:prstGeom prst="rect">
            <a:avLst/>
          </a:prstGeom>
        </p:spPr>
      </p:pic>
    </p:spTree>
    <p:extLst>
      <p:ext uri="{BB962C8B-B14F-4D97-AF65-F5344CB8AC3E}">
        <p14:creationId xmlns:p14="http://schemas.microsoft.com/office/powerpoint/2010/main" val="3185592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4F8B4E-9583-525E-3972-518913609820}"/>
              </a:ext>
            </a:extLst>
          </p:cNvPr>
          <p:cNvPicPr>
            <a:picLocks noChangeAspect="1"/>
          </p:cNvPicPr>
          <p:nvPr/>
        </p:nvPicPr>
        <p:blipFill>
          <a:blip r:embed="rId2"/>
          <a:stretch>
            <a:fillRect/>
          </a:stretch>
        </p:blipFill>
        <p:spPr>
          <a:xfrm>
            <a:off x="200933" y="402770"/>
            <a:ext cx="5800724" cy="1100408"/>
          </a:xfrm>
          <a:prstGeom prst="rect">
            <a:avLst/>
          </a:prstGeom>
        </p:spPr>
      </p:pic>
      <p:pic>
        <p:nvPicPr>
          <p:cNvPr id="6" name="Imagen 5">
            <a:extLst>
              <a:ext uri="{FF2B5EF4-FFF2-40B4-BE49-F238E27FC236}">
                <a16:creationId xmlns:a16="http://schemas.microsoft.com/office/drawing/2014/main" id="{4410F6BD-A66C-8C00-328A-48DB754B424A}"/>
              </a:ext>
            </a:extLst>
          </p:cNvPr>
          <p:cNvPicPr>
            <a:picLocks noChangeAspect="1"/>
          </p:cNvPicPr>
          <p:nvPr/>
        </p:nvPicPr>
        <p:blipFill>
          <a:blip r:embed="rId3"/>
          <a:stretch>
            <a:fillRect/>
          </a:stretch>
        </p:blipFill>
        <p:spPr>
          <a:xfrm>
            <a:off x="6028765" y="275317"/>
            <a:ext cx="2972103" cy="4389120"/>
          </a:xfrm>
          <a:prstGeom prst="rect">
            <a:avLst/>
          </a:prstGeom>
        </p:spPr>
      </p:pic>
    </p:spTree>
    <p:extLst>
      <p:ext uri="{BB962C8B-B14F-4D97-AF65-F5344CB8AC3E}">
        <p14:creationId xmlns:p14="http://schemas.microsoft.com/office/powerpoint/2010/main" val="51283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E0F620-CB42-85C3-36C2-44702CA8AB47}"/>
              </a:ext>
            </a:extLst>
          </p:cNvPr>
          <p:cNvPicPr>
            <a:picLocks noChangeAspect="1"/>
          </p:cNvPicPr>
          <p:nvPr/>
        </p:nvPicPr>
        <p:blipFill rotWithShape="1">
          <a:blip r:embed="rId2"/>
          <a:srcRect b="42011"/>
          <a:stretch/>
        </p:blipFill>
        <p:spPr>
          <a:xfrm>
            <a:off x="191017" y="0"/>
            <a:ext cx="4905564" cy="3897086"/>
          </a:xfrm>
          <a:prstGeom prst="rect">
            <a:avLst/>
          </a:prstGeom>
        </p:spPr>
      </p:pic>
      <p:pic>
        <p:nvPicPr>
          <p:cNvPr id="2" name="Picture 5" descr="núcleo%20(estructura)">
            <a:extLst>
              <a:ext uri="{FF2B5EF4-FFF2-40B4-BE49-F238E27FC236}">
                <a16:creationId xmlns:a16="http://schemas.microsoft.com/office/drawing/2014/main" id="{B0939CC8-73B9-8542-81CE-2678572D1FD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8540" y="275770"/>
            <a:ext cx="2932259" cy="381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285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BD59C1-4956-4A8C-C363-DC0F5CF3EDD8}"/>
              </a:ext>
            </a:extLst>
          </p:cNvPr>
          <p:cNvPicPr>
            <a:picLocks noChangeAspect="1"/>
          </p:cNvPicPr>
          <p:nvPr/>
        </p:nvPicPr>
        <p:blipFill>
          <a:blip r:embed="rId2"/>
          <a:stretch>
            <a:fillRect/>
          </a:stretch>
        </p:blipFill>
        <p:spPr>
          <a:xfrm>
            <a:off x="340343" y="0"/>
            <a:ext cx="6431314" cy="5143500"/>
          </a:xfrm>
          <a:prstGeom prst="rect">
            <a:avLst/>
          </a:prstGeom>
        </p:spPr>
      </p:pic>
    </p:spTree>
    <p:extLst>
      <p:ext uri="{BB962C8B-B14F-4D97-AF65-F5344CB8AC3E}">
        <p14:creationId xmlns:p14="http://schemas.microsoft.com/office/powerpoint/2010/main" val="3374914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74DE35F-AFC1-B6F1-4A64-77076E8CCB92}"/>
              </a:ext>
            </a:extLst>
          </p:cNvPr>
          <p:cNvPicPr>
            <a:picLocks noChangeAspect="1"/>
          </p:cNvPicPr>
          <p:nvPr/>
        </p:nvPicPr>
        <p:blipFill>
          <a:blip r:embed="rId2"/>
          <a:stretch>
            <a:fillRect/>
          </a:stretch>
        </p:blipFill>
        <p:spPr>
          <a:xfrm>
            <a:off x="72118" y="114300"/>
            <a:ext cx="5661928" cy="2766786"/>
          </a:xfrm>
          <a:prstGeom prst="rect">
            <a:avLst/>
          </a:prstGeom>
        </p:spPr>
      </p:pic>
      <p:pic>
        <p:nvPicPr>
          <p:cNvPr id="2" name="Imagen 1">
            <a:extLst>
              <a:ext uri="{FF2B5EF4-FFF2-40B4-BE49-F238E27FC236}">
                <a16:creationId xmlns:a16="http://schemas.microsoft.com/office/drawing/2014/main" id="{BA6A50A5-77D4-4FD1-F440-828FCE04DB37}"/>
              </a:ext>
            </a:extLst>
          </p:cNvPr>
          <p:cNvPicPr>
            <a:picLocks noChangeAspect="1"/>
          </p:cNvPicPr>
          <p:nvPr/>
        </p:nvPicPr>
        <p:blipFill>
          <a:blip r:embed="rId3"/>
          <a:stretch>
            <a:fillRect/>
          </a:stretch>
        </p:blipFill>
        <p:spPr>
          <a:xfrm>
            <a:off x="3352800" y="2881086"/>
            <a:ext cx="3693886" cy="2285162"/>
          </a:xfrm>
          <a:prstGeom prst="rect">
            <a:avLst/>
          </a:prstGeom>
        </p:spPr>
      </p:pic>
      <p:sp>
        <p:nvSpPr>
          <p:cNvPr id="4" name="CuadroTexto 3">
            <a:extLst>
              <a:ext uri="{FF2B5EF4-FFF2-40B4-BE49-F238E27FC236}">
                <a16:creationId xmlns:a16="http://schemas.microsoft.com/office/drawing/2014/main" id="{3581F457-9759-C780-01D1-782DA2D8F575}"/>
              </a:ext>
            </a:extLst>
          </p:cNvPr>
          <p:cNvSpPr txBox="1"/>
          <p:nvPr/>
        </p:nvSpPr>
        <p:spPr>
          <a:xfrm>
            <a:off x="2253343" y="3894527"/>
            <a:ext cx="1197428" cy="307777"/>
          </a:xfrm>
          <a:prstGeom prst="rect">
            <a:avLst/>
          </a:prstGeom>
          <a:noFill/>
        </p:spPr>
        <p:txBody>
          <a:bodyPr wrap="square" rtlCol="0">
            <a:spAutoFit/>
          </a:bodyPr>
          <a:lstStyle/>
          <a:p>
            <a:r>
              <a:rPr lang="es-ES" b="1" dirty="0">
                <a:solidFill>
                  <a:srgbClr val="FF0000"/>
                </a:solidFill>
              </a:rPr>
              <a:t>Profase</a:t>
            </a:r>
          </a:p>
        </p:txBody>
      </p:sp>
      <p:graphicFrame>
        <p:nvGraphicFramePr>
          <p:cNvPr id="5" name="Object 5">
            <a:extLst>
              <a:ext uri="{FF2B5EF4-FFF2-40B4-BE49-F238E27FC236}">
                <a16:creationId xmlns:a16="http://schemas.microsoft.com/office/drawing/2014/main" id="{AF272270-83BB-7D21-4B34-EAFA987940C0}"/>
              </a:ext>
            </a:extLst>
          </p:cNvPr>
          <p:cNvGraphicFramePr>
            <a:graphicFrameLocks noChangeAspect="1"/>
          </p:cNvGraphicFramePr>
          <p:nvPr>
            <p:extLst>
              <p:ext uri="{D42A27DB-BD31-4B8C-83A1-F6EECF244321}">
                <p14:modId xmlns:p14="http://schemas.microsoft.com/office/powerpoint/2010/main" val="543528486"/>
              </p:ext>
            </p:extLst>
          </p:nvPr>
        </p:nvGraphicFramePr>
        <p:xfrm>
          <a:off x="6315922" y="661488"/>
          <a:ext cx="2320074" cy="1600926"/>
        </p:xfrm>
        <a:graphic>
          <a:graphicData uri="http://schemas.openxmlformats.org/presentationml/2006/ole">
            <mc:AlternateContent xmlns:mc="http://schemas.openxmlformats.org/markup-compatibility/2006">
              <mc:Choice xmlns:v="urn:schemas-microsoft-com:vml" Requires="v">
                <p:oleObj name="Fotografía de Photo Editor" r:id="rId4" imgW="5285714" imgH="3648584" progId="MSPhotoEd.3">
                  <p:embed/>
                </p:oleObj>
              </mc:Choice>
              <mc:Fallback>
                <p:oleObj name="Fotografía de Photo Editor" r:id="rId4" imgW="5285714" imgH="3648584" progId="MSPhotoEd.3">
                  <p:embed/>
                  <p:pic>
                    <p:nvPicPr>
                      <p:cNvPr id="2" name="Object 5">
                        <a:extLst>
                          <a:ext uri="{FF2B5EF4-FFF2-40B4-BE49-F238E27FC236}">
                            <a16:creationId xmlns:a16="http://schemas.microsoft.com/office/drawing/2014/main" id="{D72C12F2-71C7-33A0-DBB4-933AB3483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922" y="661488"/>
                        <a:ext cx="2320074" cy="1600926"/>
                      </a:xfrm>
                      <a:prstGeom prst="rect">
                        <a:avLst/>
                      </a:prstGeom>
                      <a:noFill/>
                      <a:ln w="3175" cmpd="sng">
                        <a:solidFill>
                          <a:schemeClr val="tx1"/>
                        </a:solidFill>
                        <a:miter lim="800000"/>
                        <a:headEnd/>
                        <a:tailEnd/>
                      </a:ln>
                      <a:effectLst/>
                    </p:spPr>
                  </p:pic>
                </p:oleObj>
              </mc:Fallback>
            </mc:AlternateContent>
          </a:graphicData>
        </a:graphic>
      </p:graphicFrame>
    </p:spTree>
    <p:extLst>
      <p:ext uri="{BB962C8B-B14F-4D97-AF65-F5344CB8AC3E}">
        <p14:creationId xmlns:p14="http://schemas.microsoft.com/office/powerpoint/2010/main" val="842712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289C303-8D5E-9E31-0EC1-70E3F2532A57}"/>
              </a:ext>
            </a:extLst>
          </p:cNvPr>
          <p:cNvPicPr>
            <a:picLocks noChangeAspect="1"/>
          </p:cNvPicPr>
          <p:nvPr/>
        </p:nvPicPr>
        <p:blipFill>
          <a:blip r:embed="rId2"/>
          <a:stretch>
            <a:fillRect/>
          </a:stretch>
        </p:blipFill>
        <p:spPr>
          <a:xfrm>
            <a:off x="1095829" y="646974"/>
            <a:ext cx="6569755" cy="4064271"/>
          </a:xfrm>
          <a:prstGeom prst="rect">
            <a:avLst/>
          </a:prstGeom>
        </p:spPr>
      </p:pic>
      <p:sp>
        <p:nvSpPr>
          <p:cNvPr id="2" name="CuadroTexto 1">
            <a:extLst>
              <a:ext uri="{FF2B5EF4-FFF2-40B4-BE49-F238E27FC236}">
                <a16:creationId xmlns:a16="http://schemas.microsoft.com/office/drawing/2014/main" id="{DB6B1F7D-695C-6527-7F62-7C44451FB47F}"/>
              </a:ext>
            </a:extLst>
          </p:cNvPr>
          <p:cNvSpPr txBox="1"/>
          <p:nvPr/>
        </p:nvSpPr>
        <p:spPr>
          <a:xfrm>
            <a:off x="3781992" y="232200"/>
            <a:ext cx="1197428" cy="400110"/>
          </a:xfrm>
          <a:prstGeom prst="rect">
            <a:avLst/>
          </a:prstGeom>
          <a:noFill/>
        </p:spPr>
        <p:txBody>
          <a:bodyPr wrap="square" rtlCol="0">
            <a:spAutoFit/>
          </a:bodyPr>
          <a:lstStyle/>
          <a:p>
            <a:r>
              <a:rPr lang="es-ES" sz="2000" b="1" dirty="0">
                <a:solidFill>
                  <a:srgbClr val="FF0000"/>
                </a:solidFill>
              </a:rPr>
              <a:t>Profase</a:t>
            </a:r>
          </a:p>
        </p:txBody>
      </p:sp>
    </p:spTree>
    <p:extLst>
      <p:ext uri="{BB962C8B-B14F-4D97-AF65-F5344CB8AC3E}">
        <p14:creationId xmlns:p14="http://schemas.microsoft.com/office/powerpoint/2010/main" val="136591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12" descr="Cooper-14_2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31" y="195603"/>
            <a:ext cx="3249215" cy="24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uadroTexto 5"/>
          <p:cNvSpPr txBox="1">
            <a:spLocks noChangeArrowheads="1"/>
          </p:cNvSpPr>
          <p:nvPr/>
        </p:nvSpPr>
        <p:spPr bwMode="auto">
          <a:xfrm>
            <a:off x="876414" y="2546578"/>
            <a:ext cx="27991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altLang="es-ES" sz="1050" b="1" dirty="0">
                <a:solidFill>
                  <a:srgbClr val="FF0000"/>
                </a:solidFill>
              </a:rPr>
              <a:t>Célula animal con huso astral</a:t>
            </a:r>
          </a:p>
        </p:txBody>
      </p:sp>
      <p:sp>
        <p:nvSpPr>
          <p:cNvPr id="8" name="Rectángulo 7"/>
          <p:cNvSpPr/>
          <p:nvPr/>
        </p:nvSpPr>
        <p:spPr>
          <a:xfrm>
            <a:off x="4526757" y="4569619"/>
            <a:ext cx="3474244" cy="552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050" dirty="0"/>
          </a:p>
        </p:txBody>
      </p:sp>
      <p:sp>
        <p:nvSpPr>
          <p:cNvPr id="4" name="CuadroTexto 3">
            <a:extLst>
              <a:ext uri="{FF2B5EF4-FFF2-40B4-BE49-F238E27FC236}">
                <a16:creationId xmlns:a16="http://schemas.microsoft.com/office/drawing/2014/main" id="{7873ACD3-F02D-A8CA-1BF5-DE7D62D86AC9}"/>
              </a:ext>
            </a:extLst>
          </p:cNvPr>
          <p:cNvSpPr txBox="1"/>
          <p:nvPr/>
        </p:nvSpPr>
        <p:spPr>
          <a:xfrm>
            <a:off x="284731" y="3183851"/>
            <a:ext cx="8665028" cy="1661993"/>
          </a:xfrm>
          <a:prstGeom prst="rect">
            <a:avLst/>
          </a:prstGeom>
          <a:noFill/>
        </p:spPr>
        <p:txBody>
          <a:bodyPr wrap="square">
            <a:spAutoFit/>
          </a:bodyPr>
          <a:lstStyle/>
          <a:p>
            <a:pPr algn="just" eaLnBrk="1" hangingPunct="1">
              <a:spcBef>
                <a:spcPct val="0"/>
              </a:spcBef>
              <a:buFontTx/>
              <a:buNone/>
            </a:pPr>
            <a:r>
              <a:rPr lang="es-ES" altLang="es-ES" sz="1400" dirty="0"/>
              <a:t>En esta fase las </a:t>
            </a:r>
            <a:r>
              <a:rPr lang="es-ES" altLang="es-ES" sz="1400" b="1" dirty="0"/>
              <a:t>células animales</a:t>
            </a:r>
            <a:r>
              <a:rPr lang="es-ES" altLang="es-ES" sz="1400" dirty="0"/>
              <a:t> presentan </a:t>
            </a:r>
            <a:r>
              <a:rPr lang="es-ES" altLang="es-ES" sz="1400" b="1" dirty="0"/>
              <a:t>dos centrosomas</a:t>
            </a:r>
            <a:r>
              <a:rPr lang="es-ES" altLang="es-ES" sz="1400" dirty="0"/>
              <a:t>, cada uno de los cuales tiene un </a:t>
            </a:r>
            <a:r>
              <a:rPr lang="es-ES" altLang="es-ES" sz="1400" dirty="0" err="1"/>
              <a:t>diplosoma</a:t>
            </a:r>
            <a:r>
              <a:rPr lang="es-ES" altLang="es-ES" sz="1400" dirty="0"/>
              <a:t> o pareja de centríolos dispuestos uno perpendicular al otro. Los dos centrosomas empiezan a separarse hasta que se sitúan en polos opuestos de la célula. A medida que se separan los centríolos, se forman entre ellos -por polimerización de </a:t>
            </a:r>
            <a:r>
              <a:rPr lang="es-ES" altLang="es-ES" sz="1400" b="1" dirty="0">
                <a:solidFill>
                  <a:srgbClr val="CC3300"/>
                </a:solidFill>
              </a:rPr>
              <a:t>microtúbulos del áster-</a:t>
            </a:r>
            <a:r>
              <a:rPr lang="es-ES" altLang="es-ES" sz="1400" dirty="0"/>
              <a:t> los </a:t>
            </a:r>
            <a:r>
              <a:rPr lang="es-ES" altLang="es-ES" sz="1400" b="1" dirty="0">
                <a:solidFill>
                  <a:srgbClr val="CC3300"/>
                </a:solidFill>
              </a:rPr>
              <a:t>microtúbulos polares</a:t>
            </a:r>
            <a:r>
              <a:rPr lang="es-ES" altLang="es-ES" sz="1400" dirty="0"/>
              <a:t>.</a:t>
            </a:r>
            <a:r>
              <a:rPr lang="es-ES" altLang="es-ES" sz="1400" b="1" dirty="0"/>
              <a:t> </a:t>
            </a:r>
            <a:r>
              <a:rPr lang="es-ES" altLang="es-ES" sz="1400" dirty="0"/>
              <a:t>En los centrómeros de cada cromosoma se forman los </a:t>
            </a:r>
            <a:r>
              <a:rPr lang="es-ES" altLang="es-ES" sz="1400" b="1" dirty="0"/>
              <a:t>cinetocoros</a:t>
            </a:r>
            <a:r>
              <a:rPr lang="es-ES" altLang="es-ES" sz="1400" dirty="0"/>
              <a:t>. Los microtúbulos polares que contactan con los cinetocoros se denominan </a:t>
            </a:r>
            <a:r>
              <a:rPr lang="es-ES" altLang="es-ES" sz="1400" b="1" dirty="0">
                <a:solidFill>
                  <a:srgbClr val="CC3300"/>
                </a:solidFill>
              </a:rPr>
              <a:t>microtúbulos </a:t>
            </a:r>
            <a:r>
              <a:rPr lang="es-ES" altLang="es-ES" sz="1400" b="1" dirty="0" err="1">
                <a:solidFill>
                  <a:srgbClr val="CC3300"/>
                </a:solidFill>
              </a:rPr>
              <a:t>cinetocóricos</a:t>
            </a:r>
            <a:r>
              <a:rPr lang="es-ES" altLang="es-ES" sz="1400" dirty="0"/>
              <a:t>. Los tres tipos de microtúbulos mencionados forman el denominado </a:t>
            </a:r>
            <a:r>
              <a:rPr lang="es-ES" altLang="es-ES" sz="1400" b="1" dirty="0"/>
              <a:t>huso mitótico</a:t>
            </a:r>
            <a:r>
              <a:rPr lang="es-ES" altLang="es-ES" sz="1400" dirty="0"/>
              <a:t> o </a:t>
            </a:r>
            <a:r>
              <a:rPr lang="es-ES" altLang="es-ES" sz="1400" b="1" dirty="0"/>
              <a:t>acromático</a:t>
            </a:r>
            <a:r>
              <a:rPr lang="es-ES" altLang="es-ES" sz="1400" dirty="0"/>
              <a:t>.</a:t>
            </a:r>
            <a:r>
              <a:rPr lang="es-ES" altLang="es-ES" sz="1800" dirty="0"/>
              <a:t> </a:t>
            </a:r>
            <a:endParaRPr lang="es-ES" altLang="es-ES" sz="1400" dirty="0"/>
          </a:p>
        </p:txBody>
      </p:sp>
      <p:graphicFrame>
        <p:nvGraphicFramePr>
          <p:cNvPr id="5" name="Object 6">
            <a:extLst>
              <a:ext uri="{FF2B5EF4-FFF2-40B4-BE49-F238E27FC236}">
                <a16:creationId xmlns:a16="http://schemas.microsoft.com/office/drawing/2014/main" id="{50F40FC8-40F1-3BD6-4CA9-CC88CBCBA875}"/>
              </a:ext>
            </a:extLst>
          </p:cNvPr>
          <p:cNvGraphicFramePr>
            <a:graphicFrameLocks noGrp="1" noChangeAspect="1"/>
          </p:cNvGraphicFramePr>
          <p:nvPr>
            <p:ph/>
            <p:extLst>
              <p:ext uri="{D42A27DB-BD31-4B8C-83A1-F6EECF244321}">
                <p14:modId xmlns:p14="http://schemas.microsoft.com/office/powerpoint/2010/main" val="4087876951"/>
              </p:ext>
            </p:extLst>
          </p:nvPr>
        </p:nvGraphicFramePr>
        <p:xfrm>
          <a:off x="5285978" y="68206"/>
          <a:ext cx="3375422" cy="2705100"/>
        </p:xfrm>
        <a:graphic>
          <a:graphicData uri="http://schemas.openxmlformats.org/presentationml/2006/ole">
            <mc:AlternateContent xmlns:mc="http://schemas.openxmlformats.org/markup-compatibility/2006">
              <mc:Choice xmlns:v="urn:schemas-microsoft-com:vml" Requires="v">
                <p:oleObj r:id="rId3" imgW="5514286" imgH="4420217" progId="">
                  <p:embed/>
                </p:oleObj>
              </mc:Choice>
              <mc:Fallback>
                <p:oleObj r:id="rId3" imgW="5514286" imgH="4420217" progId="">
                  <p:embed/>
                  <p:pic>
                    <p:nvPicPr>
                      <p:cNvPr id="604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978" y="68206"/>
                        <a:ext cx="3375422"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CuadroTexto 6">
            <a:extLst>
              <a:ext uri="{FF2B5EF4-FFF2-40B4-BE49-F238E27FC236}">
                <a16:creationId xmlns:a16="http://schemas.microsoft.com/office/drawing/2014/main" id="{9BB9F3DB-1431-B69F-8436-4593DD1E1BDD}"/>
              </a:ext>
            </a:extLst>
          </p:cNvPr>
          <p:cNvSpPr txBox="1">
            <a:spLocks noChangeArrowheads="1"/>
          </p:cNvSpPr>
          <p:nvPr/>
        </p:nvSpPr>
        <p:spPr bwMode="auto">
          <a:xfrm>
            <a:off x="5350046" y="2166370"/>
            <a:ext cx="306824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altLang="es-ES" sz="1050" b="1">
                <a:solidFill>
                  <a:srgbClr val="FF0000"/>
                </a:solidFill>
              </a:rPr>
              <a:t>Célula vegetal con huso anastral</a:t>
            </a:r>
          </a:p>
        </p:txBody>
      </p:sp>
    </p:spTree>
    <p:extLst>
      <p:ext uri="{BB962C8B-B14F-4D97-AF65-F5344CB8AC3E}">
        <p14:creationId xmlns:p14="http://schemas.microsoft.com/office/powerpoint/2010/main" val="4290825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216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99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DC06CF-AE0C-CC73-A9DF-3B671A734B1D}"/>
              </a:ext>
            </a:extLst>
          </p:cNvPr>
          <p:cNvPicPr>
            <a:picLocks noChangeAspect="1"/>
          </p:cNvPicPr>
          <p:nvPr/>
        </p:nvPicPr>
        <p:blipFill rotWithShape="1">
          <a:blip r:embed="rId2"/>
          <a:srcRect b="32549"/>
          <a:stretch/>
        </p:blipFill>
        <p:spPr>
          <a:xfrm>
            <a:off x="209411" y="224972"/>
            <a:ext cx="4362589" cy="3469333"/>
          </a:xfrm>
          <a:prstGeom prst="rect">
            <a:avLst/>
          </a:prstGeom>
        </p:spPr>
      </p:pic>
      <p:pic>
        <p:nvPicPr>
          <p:cNvPr id="5" name="Imagen 4">
            <a:extLst>
              <a:ext uri="{FF2B5EF4-FFF2-40B4-BE49-F238E27FC236}">
                <a16:creationId xmlns:a16="http://schemas.microsoft.com/office/drawing/2014/main" id="{341E870C-23CD-3C9D-4B83-C25AB35DCC9D}"/>
              </a:ext>
            </a:extLst>
          </p:cNvPr>
          <p:cNvPicPr>
            <a:picLocks noChangeAspect="1"/>
          </p:cNvPicPr>
          <p:nvPr/>
        </p:nvPicPr>
        <p:blipFill>
          <a:blip r:embed="rId3"/>
          <a:stretch>
            <a:fillRect/>
          </a:stretch>
        </p:blipFill>
        <p:spPr>
          <a:xfrm>
            <a:off x="4670494" y="0"/>
            <a:ext cx="3999499" cy="5143500"/>
          </a:xfrm>
          <a:prstGeom prst="rect">
            <a:avLst/>
          </a:prstGeom>
        </p:spPr>
      </p:pic>
      <p:sp>
        <p:nvSpPr>
          <p:cNvPr id="2" name="CuadroTexto 1">
            <a:extLst>
              <a:ext uri="{FF2B5EF4-FFF2-40B4-BE49-F238E27FC236}">
                <a16:creationId xmlns:a16="http://schemas.microsoft.com/office/drawing/2014/main" id="{DD19AFF8-685C-A78F-3C5B-CB37238B852C}"/>
              </a:ext>
            </a:extLst>
          </p:cNvPr>
          <p:cNvSpPr txBox="1"/>
          <p:nvPr/>
        </p:nvSpPr>
        <p:spPr>
          <a:xfrm>
            <a:off x="4874101" y="302241"/>
            <a:ext cx="1197428" cy="307777"/>
          </a:xfrm>
          <a:prstGeom prst="rect">
            <a:avLst/>
          </a:prstGeom>
          <a:noFill/>
        </p:spPr>
        <p:txBody>
          <a:bodyPr wrap="square" rtlCol="0">
            <a:spAutoFit/>
          </a:bodyPr>
          <a:lstStyle/>
          <a:p>
            <a:r>
              <a:rPr lang="es-ES" b="1" dirty="0">
                <a:solidFill>
                  <a:srgbClr val="FF0000"/>
                </a:solidFill>
              </a:rPr>
              <a:t>Metafase</a:t>
            </a:r>
          </a:p>
        </p:txBody>
      </p:sp>
      <p:sp>
        <p:nvSpPr>
          <p:cNvPr id="4" name="CuadroTexto 3">
            <a:extLst>
              <a:ext uri="{FF2B5EF4-FFF2-40B4-BE49-F238E27FC236}">
                <a16:creationId xmlns:a16="http://schemas.microsoft.com/office/drawing/2014/main" id="{11C2660E-2F77-45F8-6883-E626A8109025}"/>
              </a:ext>
            </a:extLst>
          </p:cNvPr>
          <p:cNvSpPr txBox="1"/>
          <p:nvPr/>
        </p:nvSpPr>
        <p:spPr>
          <a:xfrm>
            <a:off x="4670494" y="3161556"/>
            <a:ext cx="1197428" cy="307777"/>
          </a:xfrm>
          <a:prstGeom prst="rect">
            <a:avLst/>
          </a:prstGeom>
          <a:noFill/>
        </p:spPr>
        <p:txBody>
          <a:bodyPr wrap="square" rtlCol="0">
            <a:spAutoFit/>
          </a:bodyPr>
          <a:lstStyle/>
          <a:p>
            <a:r>
              <a:rPr lang="es-ES" b="1" dirty="0">
                <a:solidFill>
                  <a:srgbClr val="FF0000"/>
                </a:solidFill>
              </a:rPr>
              <a:t>Anafase</a:t>
            </a:r>
          </a:p>
        </p:txBody>
      </p:sp>
    </p:spTree>
    <p:extLst>
      <p:ext uri="{BB962C8B-B14F-4D97-AF65-F5344CB8AC3E}">
        <p14:creationId xmlns:p14="http://schemas.microsoft.com/office/powerpoint/2010/main" val="1703037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7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50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BDC06CF-AE0C-CC73-A9DF-3B671A734B1D}"/>
              </a:ext>
            </a:extLst>
          </p:cNvPr>
          <p:cNvPicPr>
            <a:picLocks noChangeAspect="1"/>
          </p:cNvPicPr>
          <p:nvPr/>
        </p:nvPicPr>
        <p:blipFill rotWithShape="1">
          <a:blip r:embed="rId2"/>
          <a:srcRect t="68854"/>
          <a:stretch/>
        </p:blipFill>
        <p:spPr>
          <a:xfrm>
            <a:off x="274725" y="223901"/>
            <a:ext cx="4362589" cy="1602014"/>
          </a:xfrm>
          <a:prstGeom prst="rect">
            <a:avLst/>
          </a:prstGeom>
        </p:spPr>
      </p:pic>
      <p:pic>
        <p:nvPicPr>
          <p:cNvPr id="6" name="Imagen 5">
            <a:extLst>
              <a:ext uri="{FF2B5EF4-FFF2-40B4-BE49-F238E27FC236}">
                <a16:creationId xmlns:a16="http://schemas.microsoft.com/office/drawing/2014/main" id="{5B2D72E4-B566-A813-634F-0971E565217F}"/>
              </a:ext>
            </a:extLst>
          </p:cNvPr>
          <p:cNvPicPr>
            <a:picLocks noChangeAspect="1"/>
          </p:cNvPicPr>
          <p:nvPr/>
        </p:nvPicPr>
        <p:blipFill>
          <a:blip r:embed="rId3"/>
          <a:stretch>
            <a:fillRect/>
          </a:stretch>
        </p:blipFill>
        <p:spPr>
          <a:xfrm>
            <a:off x="348343" y="2390165"/>
            <a:ext cx="5628368" cy="2545754"/>
          </a:xfrm>
          <a:prstGeom prst="rect">
            <a:avLst/>
          </a:prstGeom>
        </p:spPr>
      </p:pic>
      <p:graphicFrame>
        <p:nvGraphicFramePr>
          <p:cNvPr id="7" name="Object 5">
            <a:extLst>
              <a:ext uri="{FF2B5EF4-FFF2-40B4-BE49-F238E27FC236}">
                <a16:creationId xmlns:a16="http://schemas.microsoft.com/office/drawing/2014/main" id="{2FCEE23E-3887-E39E-279F-C219B9EB0F25}"/>
              </a:ext>
            </a:extLst>
          </p:cNvPr>
          <p:cNvGraphicFramePr>
            <a:graphicFrameLocks noChangeAspect="1"/>
          </p:cNvGraphicFramePr>
          <p:nvPr>
            <p:extLst>
              <p:ext uri="{D42A27DB-BD31-4B8C-83A1-F6EECF244321}">
                <p14:modId xmlns:p14="http://schemas.microsoft.com/office/powerpoint/2010/main" val="156410481"/>
              </p:ext>
            </p:extLst>
          </p:nvPr>
        </p:nvGraphicFramePr>
        <p:xfrm>
          <a:off x="4763762" y="76951"/>
          <a:ext cx="4191551" cy="2292388"/>
        </p:xfrm>
        <a:graphic>
          <a:graphicData uri="http://schemas.openxmlformats.org/presentationml/2006/ole">
            <mc:AlternateContent xmlns:mc="http://schemas.openxmlformats.org/markup-compatibility/2006">
              <mc:Choice xmlns:v="urn:schemas-microsoft-com:vml" Requires="v">
                <p:oleObj r:id="rId4" imgW="12546176" imgH="6866667" progId="MSPhotoEd.3">
                  <p:embed/>
                </p:oleObj>
              </mc:Choice>
              <mc:Fallback>
                <p:oleObj r:id="rId4" imgW="12546176" imgH="6866667" progId="MSPhotoEd.3">
                  <p:embed/>
                  <p:pic>
                    <p:nvPicPr>
                      <p:cNvPr id="48132" name="Object 5">
                        <a:extLst>
                          <a:ext uri="{FF2B5EF4-FFF2-40B4-BE49-F238E27FC236}">
                            <a16:creationId xmlns:a16="http://schemas.microsoft.com/office/drawing/2014/main" id="{024863CE-CD93-59FD-3DC3-E17AFE656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762" y="76951"/>
                        <a:ext cx="4191551" cy="22923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9461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427764-D71C-5B71-209F-B38EE25D50D5}"/>
              </a:ext>
            </a:extLst>
          </p:cNvPr>
          <p:cNvPicPr>
            <a:picLocks noChangeAspect="1"/>
          </p:cNvPicPr>
          <p:nvPr/>
        </p:nvPicPr>
        <p:blipFill>
          <a:blip r:embed="rId2"/>
          <a:stretch>
            <a:fillRect/>
          </a:stretch>
        </p:blipFill>
        <p:spPr>
          <a:xfrm>
            <a:off x="0" y="237111"/>
            <a:ext cx="9144000" cy="4669277"/>
          </a:xfrm>
          <a:prstGeom prst="rect">
            <a:avLst/>
          </a:prstGeom>
        </p:spPr>
      </p:pic>
    </p:spTree>
    <p:extLst>
      <p:ext uri="{BB962C8B-B14F-4D97-AF65-F5344CB8AC3E}">
        <p14:creationId xmlns:p14="http://schemas.microsoft.com/office/powerpoint/2010/main" val="85052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478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L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80" y="465081"/>
            <a:ext cx="7989040" cy="315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1925241" y="3868341"/>
            <a:ext cx="56709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s-ES" altLang="es-ES" sz="1350" b="1" i="1"/>
              <a:t>                     Ciclo del cromosoma durante la mitosis.</a:t>
            </a:r>
            <a:endParaRPr lang="es-ES_tradnl" altLang="es-ES" sz="1350" b="1" i="1"/>
          </a:p>
        </p:txBody>
      </p:sp>
    </p:spTree>
    <p:extLst>
      <p:ext uri="{BB962C8B-B14F-4D97-AF65-F5344CB8AC3E}">
        <p14:creationId xmlns:p14="http://schemas.microsoft.com/office/powerpoint/2010/main" val="4142453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recursostic.educacion.es/ciencias/biosfera/web/profesor/animaciones/mitosis_animac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36056" y="951310"/>
            <a:ext cx="3590925" cy="30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846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C40BAF-8178-9A63-D5B8-EBF0D3C76021}"/>
              </a:ext>
            </a:extLst>
          </p:cNvPr>
          <p:cNvPicPr>
            <a:picLocks noChangeAspect="1"/>
          </p:cNvPicPr>
          <p:nvPr/>
        </p:nvPicPr>
        <p:blipFill rotWithShape="1">
          <a:blip r:embed="rId2"/>
          <a:srcRect b="31429"/>
          <a:stretch/>
        </p:blipFill>
        <p:spPr>
          <a:xfrm>
            <a:off x="445946" y="0"/>
            <a:ext cx="3883308" cy="3526971"/>
          </a:xfrm>
          <a:prstGeom prst="rect">
            <a:avLst/>
          </a:prstGeom>
        </p:spPr>
      </p:pic>
      <p:pic>
        <p:nvPicPr>
          <p:cNvPr id="4" name="Picture 3" descr="~LWF0000">
            <a:extLst>
              <a:ext uri="{FF2B5EF4-FFF2-40B4-BE49-F238E27FC236}">
                <a16:creationId xmlns:a16="http://schemas.microsoft.com/office/drawing/2014/main" id="{0F07F95D-4EC2-C729-BDED-A57873E5D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140" y="2795752"/>
            <a:ext cx="4723716" cy="234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224236B3-A56C-E819-5EE0-2DDF8D22453B}"/>
              </a:ext>
            </a:extLst>
          </p:cNvPr>
          <p:cNvPicPr>
            <a:picLocks noChangeAspect="1"/>
          </p:cNvPicPr>
          <p:nvPr/>
        </p:nvPicPr>
        <p:blipFill>
          <a:blip r:embed="rId4"/>
          <a:stretch>
            <a:fillRect/>
          </a:stretch>
        </p:blipFill>
        <p:spPr>
          <a:xfrm>
            <a:off x="5304178" y="96218"/>
            <a:ext cx="2245760" cy="2647725"/>
          </a:xfrm>
          <a:prstGeom prst="rect">
            <a:avLst/>
          </a:prstGeom>
        </p:spPr>
      </p:pic>
    </p:spTree>
    <p:extLst>
      <p:ext uri="{BB962C8B-B14F-4D97-AF65-F5344CB8AC3E}">
        <p14:creationId xmlns:p14="http://schemas.microsoft.com/office/powerpoint/2010/main" val="76200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C40BAF-8178-9A63-D5B8-EBF0D3C76021}"/>
              </a:ext>
            </a:extLst>
          </p:cNvPr>
          <p:cNvPicPr>
            <a:picLocks noChangeAspect="1"/>
          </p:cNvPicPr>
          <p:nvPr/>
        </p:nvPicPr>
        <p:blipFill rotWithShape="1">
          <a:blip r:embed="rId2"/>
          <a:srcRect t="69841"/>
          <a:stretch/>
        </p:blipFill>
        <p:spPr>
          <a:xfrm>
            <a:off x="0" y="309812"/>
            <a:ext cx="4818743" cy="1924880"/>
          </a:xfrm>
          <a:prstGeom prst="rect">
            <a:avLst/>
          </a:prstGeom>
        </p:spPr>
      </p:pic>
      <p:pic>
        <p:nvPicPr>
          <p:cNvPr id="6" name="Imagen 5">
            <a:extLst>
              <a:ext uri="{FF2B5EF4-FFF2-40B4-BE49-F238E27FC236}">
                <a16:creationId xmlns:a16="http://schemas.microsoft.com/office/drawing/2014/main" id="{DEA6C18D-7966-D881-DFDE-44159CB1E2FC}"/>
              </a:ext>
            </a:extLst>
          </p:cNvPr>
          <p:cNvPicPr>
            <a:picLocks noChangeAspect="1"/>
          </p:cNvPicPr>
          <p:nvPr/>
        </p:nvPicPr>
        <p:blipFill>
          <a:blip r:embed="rId3"/>
          <a:stretch>
            <a:fillRect/>
          </a:stretch>
        </p:blipFill>
        <p:spPr>
          <a:xfrm>
            <a:off x="5304290" y="278718"/>
            <a:ext cx="3092224" cy="4185289"/>
          </a:xfrm>
          <a:prstGeom prst="rect">
            <a:avLst/>
          </a:prstGeom>
        </p:spPr>
      </p:pic>
    </p:spTree>
    <p:extLst>
      <p:ext uri="{BB962C8B-B14F-4D97-AF65-F5344CB8AC3E}">
        <p14:creationId xmlns:p14="http://schemas.microsoft.com/office/powerpoint/2010/main" val="2380622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a:extLst>
              <a:ext uri="{FF2B5EF4-FFF2-40B4-BE49-F238E27FC236}">
                <a16:creationId xmlns:a16="http://schemas.microsoft.com/office/drawing/2014/main" id="{AE62A4D6-C8DD-36A1-8B60-2B711D5669BF}"/>
              </a:ext>
            </a:extLst>
          </p:cNvPr>
          <p:cNvSpPr txBox="1">
            <a:spLocks noChangeArrowheads="1"/>
          </p:cNvSpPr>
          <p:nvPr/>
        </p:nvSpPr>
        <p:spPr bwMode="auto">
          <a:xfrm>
            <a:off x="1439466" y="195263"/>
            <a:ext cx="626506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ES" sz="1350" b="1" dirty="0"/>
              <a:t>	</a:t>
            </a:r>
            <a:r>
              <a:rPr lang="es-ES" altLang="es-ES" sz="1350" b="1" u="sng" dirty="0"/>
              <a:t>División celular en procariotas</a:t>
            </a:r>
            <a:r>
              <a:rPr lang="es-ES" altLang="es-ES" sz="1350" b="1" dirty="0"/>
              <a:t> </a:t>
            </a:r>
            <a:endParaRPr lang="es-ES" altLang="es-ES" sz="1350" dirty="0"/>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Los procariotas tienen una organización mucho más simple que la de los eucariotas. Su reproducción celular es una </a:t>
            </a:r>
            <a:r>
              <a:rPr lang="es-ES" altLang="es-ES" sz="1350" b="1" dirty="0"/>
              <a:t>división celular directa</a:t>
            </a:r>
            <a:r>
              <a:rPr lang="es-ES" altLang="es-ES" sz="1350" dirty="0"/>
              <a:t>, principalmente por </a:t>
            </a:r>
            <a:r>
              <a:rPr lang="es-ES" altLang="es-ES" sz="1350" b="1" dirty="0"/>
              <a:t>fisión binaria</a:t>
            </a:r>
            <a:r>
              <a:rPr lang="es-ES" altLang="es-ES" sz="1350" dirty="0"/>
              <a:t>, donde </a:t>
            </a:r>
            <a:r>
              <a:rPr lang="es-ES" altLang="es-ES" sz="1350" b="1" dirty="0"/>
              <a:t>no hay centríolos, huso mitótico ni microtúbulos.</a:t>
            </a:r>
          </a:p>
          <a:p>
            <a:pPr algn="just" eaLnBrk="1" hangingPunct="1">
              <a:spcBef>
                <a:spcPct val="0"/>
              </a:spcBef>
              <a:buFontTx/>
              <a:buNone/>
            </a:pPr>
            <a:endParaRPr lang="es-ES" altLang="es-ES" sz="1350" b="1" dirty="0"/>
          </a:p>
          <a:p>
            <a:pPr algn="just" eaLnBrk="1" hangingPunct="1">
              <a:spcBef>
                <a:spcPct val="0"/>
              </a:spcBef>
              <a:buFontTx/>
              <a:buNone/>
            </a:pPr>
            <a:r>
              <a:rPr lang="es-ES" altLang="es-ES" sz="1350" dirty="0"/>
              <a:t>El </a:t>
            </a:r>
            <a:r>
              <a:rPr lang="es-ES" altLang="es-ES" sz="1350" b="1" dirty="0"/>
              <a:t>cromosoma procariota</a:t>
            </a:r>
            <a:r>
              <a:rPr lang="es-ES" altLang="es-ES" sz="1350" dirty="0"/>
              <a:t> es una sola molécula circular de ADN contenida en una región definida del citoplasma, denominada </a:t>
            </a:r>
            <a:r>
              <a:rPr lang="es-ES" altLang="es-ES" sz="1350" b="1" dirty="0"/>
              <a:t>nucleoide</a:t>
            </a:r>
            <a:r>
              <a:rPr lang="es-ES" altLang="es-ES" sz="1350" dirty="0"/>
              <a:t>, sin estar separado del mismo por una membrana. Este cromosoma es el elemento obligatorio del genoma, aunque es frecuente encontrar unidades de replicación autónomas llamadas plásmidos, que si se pierden, la bacteria sigue siendo viable. </a:t>
            </a:r>
          </a:p>
        </p:txBody>
      </p:sp>
      <p:pic>
        <p:nvPicPr>
          <p:cNvPr id="65539" name="Picture 5" descr="fision_binaria%20618x307">
            <a:extLst>
              <a:ext uri="{FF2B5EF4-FFF2-40B4-BE49-F238E27FC236}">
                <a16:creationId xmlns:a16="http://schemas.microsoft.com/office/drawing/2014/main" id="{7F415E84-296C-9503-4AB2-3D3BD201FBFD}"/>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2321"/>
          <a:stretch>
            <a:fillRect/>
          </a:stretch>
        </p:blipFill>
        <p:spPr bwMode="auto">
          <a:xfrm>
            <a:off x="2195513" y="2733675"/>
            <a:ext cx="4861322"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E582FE64-9078-4CE2-8687-A46EB5440814}"/>
              </a:ext>
            </a:extLst>
          </p:cNvPr>
          <p:cNvSpPr txBox="1">
            <a:spLocks noChangeArrowheads="1"/>
          </p:cNvSpPr>
          <p:nvPr/>
        </p:nvSpPr>
        <p:spPr bwMode="auto">
          <a:xfrm>
            <a:off x="1439466" y="141685"/>
            <a:ext cx="6265069" cy="237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ES" sz="1350"/>
              <a:t>El método usual de duplicación de las células eucariotas se denomina </a:t>
            </a:r>
            <a:r>
              <a:rPr lang="es-ES" altLang="es-ES" sz="1350" b="1"/>
              <a:t>fisión binaria</a:t>
            </a:r>
            <a:r>
              <a:rPr lang="es-ES" altLang="es-ES" sz="1350"/>
              <a:t>. La duplicación de la célula va precedida por la replicación del cromosoma bacteriano. Primero se replica y luego pega cada copia a una parte diferente de la membrana celular. Cuando las células que se originan comienzan a separarse, también se separa el cromosoma original del replicado. </a:t>
            </a:r>
          </a:p>
          <a:p>
            <a:pPr algn="just" eaLnBrk="1" hangingPunct="1">
              <a:spcBef>
                <a:spcPct val="0"/>
              </a:spcBef>
              <a:buFontTx/>
              <a:buNone/>
            </a:pPr>
            <a:r>
              <a:rPr lang="es-ES" altLang="es-ES" sz="1350"/>
              <a:t>Luego de la separación (citocinesis), queda como resultado dos células de idéntica composición genética (excepto por la posibilidad de una mutación espontánea). </a:t>
            </a:r>
          </a:p>
          <a:p>
            <a:pPr algn="just" eaLnBrk="1" hangingPunct="1">
              <a:spcBef>
                <a:spcPct val="0"/>
              </a:spcBef>
              <a:buFontTx/>
              <a:buNone/>
            </a:pPr>
            <a:endParaRPr lang="es-ES" altLang="es-ES" sz="1350"/>
          </a:p>
          <a:p>
            <a:pPr algn="just" eaLnBrk="1" hangingPunct="1">
              <a:spcBef>
                <a:spcPct val="0"/>
              </a:spcBef>
              <a:buFontTx/>
              <a:buNone/>
            </a:pPr>
            <a:r>
              <a:rPr lang="es-ES" altLang="es-ES" sz="1350"/>
              <a:t>Una consecuencia de este método asexual de reproducción es que todos los organismos de una colonia son genéticamente iguales.</a:t>
            </a:r>
          </a:p>
        </p:txBody>
      </p:sp>
      <p:pic>
        <p:nvPicPr>
          <p:cNvPr id="67587" name="Picture 3" descr="fision_binaria%20618x307">
            <a:extLst>
              <a:ext uri="{FF2B5EF4-FFF2-40B4-BE49-F238E27FC236}">
                <a16:creationId xmlns:a16="http://schemas.microsoft.com/office/drawing/2014/main" id="{2AF28F9C-70BC-24AA-3316-2593121CE97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2147"/>
          <a:stretch>
            <a:fillRect/>
          </a:stretch>
        </p:blipFill>
        <p:spPr bwMode="auto">
          <a:xfrm>
            <a:off x="2141935" y="2518172"/>
            <a:ext cx="5238750" cy="254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Sin+t%C3%ADtulo">
            <a:extLst>
              <a:ext uri="{FF2B5EF4-FFF2-40B4-BE49-F238E27FC236}">
                <a16:creationId xmlns:a16="http://schemas.microsoft.com/office/drawing/2014/main" id="{5396084B-C9C0-4335-C6BA-E4F0D3E41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206" y="357187"/>
            <a:ext cx="4644629"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8">
            <a:extLst>
              <a:ext uri="{FF2B5EF4-FFF2-40B4-BE49-F238E27FC236}">
                <a16:creationId xmlns:a16="http://schemas.microsoft.com/office/drawing/2014/main" id="{01BA8092-14AF-196B-8867-341B232CF616}"/>
              </a:ext>
            </a:extLst>
          </p:cNvPr>
          <p:cNvSpPr>
            <a:spLocks noChangeArrowheads="1"/>
          </p:cNvSpPr>
          <p:nvPr/>
        </p:nvSpPr>
        <p:spPr bwMode="auto">
          <a:xfrm>
            <a:off x="2681288" y="3598069"/>
            <a:ext cx="385394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350">
                <a:hlinkClick r:id="rId3"/>
              </a:rPr>
              <a:t>http://www.youtube.com/watch?v=N0-un6oQudI</a:t>
            </a:r>
            <a:endParaRPr lang="es-ES" altLang="es-ES" sz="1350"/>
          </a:p>
          <a:p>
            <a:pPr eaLnBrk="1" hangingPunct="1">
              <a:spcBef>
                <a:spcPct val="0"/>
              </a:spcBef>
              <a:buFontTx/>
              <a:buNone/>
            </a:pPr>
            <a:endParaRPr lang="es-ES" altLang="es-ES" sz="135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650C76-90B0-48F5-C503-C137323D3F28}"/>
              </a:ext>
            </a:extLst>
          </p:cNvPr>
          <p:cNvPicPr>
            <a:picLocks noChangeAspect="1"/>
          </p:cNvPicPr>
          <p:nvPr/>
        </p:nvPicPr>
        <p:blipFill>
          <a:blip r:embed="rId2"/>
          <a:stretch>
            <a:fillRect/>
          </a:stretch>
        </p:blipFill>
        <p:spPr>
          <a:xfrm>
            <a:off x="243972" y="0"/>
            <a:ext cx="5201655" cy="5143500"/>
          </a:xfrm>
          <a:prstGeom prst="rect">
            <a:avLst/>
          </a:prstGeom>
        </p:spPr>
      </p:pic>
      <p:pic>
        <p:nvPicPr>
          <p:cNvPr id="2" name="Picture 2">
            <a:extLst>
              <a:ext uri="{FF2B5EF4-FFF2-40B4-BE49-F238E27FC236}">
                <a16:creationId xmlns:a16="http://schemas.microsoft.com/office/drawing/2014/main" id="{146C5EC5-E7FC-781A-52C2-6A71111E0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567" y="213210"/>
            <a:ext cx="2635405" cy="253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775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A1D1CC-A893-EFF4-91C9-D5DA7BBF71AC}"/>
              </a:ext>
            </a:extLst>
          </p:cNvPr>
          <p:cNvPicPr>
            <a:picLocks noChangeAspect="1"/>
          </p:cNvPicPr>
          <p:nvPr/>
        </p:nvPicPr>
        <p:blipFill>
          <a:blip r:embed="rId2"/>
          <a:stretch>
            <a:fillRect/>
          </a:stretch>
        </p:blipFill>
        <p:spPr>
          <a:xfrm>
            <a:off x="101600" y="110702"/>
            <a:ext cx="5671154" cy="2218839"/>
          </a:xfrm>
          <a:prstGeom prst="rect">
            <a:avLst/>
          </a:prstGeom>
        </p:spPr>
      </p:pic>
      <p:pic>
        <p:nvPicPr>
          <p:cNvPr id="2" name="Picture 2">
            <a:extLst>
              <a:ext uri="{FF2B5EF4-FFF2-40B4-BE49-F238E27FC236}">
                <a16:creationId xmlns:a16="http://schemas.microsoft.com/office/drawing/2014/main" id="{13845ED4-1DA4-500D-D02B-16D60B8CC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196" y="2071038"/>
            <a:ext cx="3088118" cy="297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6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E0F620-CB42-85C3-36C2-44702CA8AB47}"/>
              </a:ext>
            </a:extLst>
          </p:cNvPr>
          <p:cNvPicPr>
            <a:picLocks noChangeAspect="1"/>
          </p:cNvPicPr>
          <p:nvPr/>
        </p:nvPicPr>
        <p:blipFill rotWithShape="1">
          <a:blip r:embed="rId2"/>
          <a:srcRect t="57566"/>
          <a:stretch/>
        </p:blipFill>
        <p:spPr>
          <a:xfrm>
            <a:off x="0" y="239484"/>
            <a:ext cx="4816411" cy="2799874"/>
          </a:xfrm>
          <a:prstGeom prst="rect">
            <a:avLst/>
          </a:prstGeom>
        </p:spPr>
      </p:pic>
      <p:pic>
        <p:nvPicPr>
          <p:cNvPr id="2" name="Imagen 1">
            <a:extLst>
              <a:ext uri="{FF2B5EF4-FFF2-40B4-BE49-F238E27FC236}">
                <a16:creationId xmlns:a16="http://schemas.microsoft.com/office/drawing/2014/main" id="{5068111C-5057-77F2-6B5E-AFC401ACE08A}"/>
              </a:ext>
            </a:extLst>
          </p:cNvPr>
          <p:cNvPicPr>
            <a:picLocks noChangeAspect="1"/>
          </p:cNvPicPr>
          <p:nvPr/>
        </p:nvPicPr>
        <p:blipFill rotWithShape="1">
          <a:blip r:embed="rId3"/>
          <a:srcRect t="40776"/>
          <a:stretch/>
        </p:blipFill>
        <p:spPr>
          <a:xfrm>
            <a:off x="4695371" y="351064"/>
            <a:ext cx="4320235" cy="4441371"/>
          </a:xfrm>
          <a:prstGeom prst="rect">
            <a:avLst/>
          </a:prstGeom>
        </p:spPr>
      </p:pic>
      <p:pic>
        <p:nvPicPr>
          <p:cNvPr id="4" name="Imagen 3">
            <a:extLst>
              <a:ext uri="{FF2B5EF4-FFF2-40B4-BE49-F238E27FC236}">
                <a16:creationId xmlns:a16="http://schemas.microsoft.com/office/drawing/2014/main" id="{D729A8B9-C583-A338-18BC-3DB865BDA8EF}"/>
              </a:ext>
            </a:extLst>
          </p:cNvPr>
          <p:cNvPicPr>
            <a:picLocks noChangeAspect="1"/>
          </p:cNvPicPr>
          <p:nvPr/>
        </p:nvPicPr>
        <p:blipFill rotWithShape="1">
          <a:blip r:embed="rId3"/>
          <a:srcRect t="5785" b="56120"/>
          <a:stretch/>
        </p:blipFill>
        <p:spPr>
          <a:xfrm>
            <a:off x="991967" y="2944585"/>
            <a:ext cx="2963103" cy="1959431"/>
          </a:xfrm>
          <a:prstGeom prst="rect">
            <a:avLst/>
          </a:prstGeom>
        </p:spPr>
      </p:pic>
    </p:spTree>
    <p:extLst>
      <p:ext uri="{BB962C8B-B14F-4D97-AF65-F5344CB8AC3E}">
        <p14:creationId xmlns:p14="http://schemas.microsoft.com/office/powerpoint/2010/main" val="540440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4F7709-262C-1C5C-921E-24FB49A80B00}"/>
              </a:ext>
            </a:extLst>
          </p:cNvPr>
          <p:cNvPicPr>
            <a:picLocks noChangeAspect="1"/>
          </p:cNvPicPr>
          <p:nvPr/>
        </p:nvPicPr>
        <p:blipFill rotWithShape="1">
          <a:blip r:embed="rId2"/>
          <a:srcRect b="71217"/>
          <a:stretch/>
        </p:blipFill>
        <p:spPr>
          <a:xfrm>
            <a:off x="0" y="0"/>
            <a:ext cx="5082372" cy="1480457"/>
          </a:xfrm>
          <a:prstGeom prst="rect">
            <a:avLst/>
          </a:prstGeom>
        </p:spPr>
      </p:pic>
      <p:pic>
        <p:nvPicPr>
          <p:cNvPr id="2" name="Imagen 1">
            <a:extLst>
              <a:ext uri="{FF2B5EF4-FFF2-40B4-BE49-F238E27FC236}">
                <a16:creationId xmlns:a16="http://schemas.microsoft.com/office/drawing/2014/main" id="{C0EA1CED-C24D-9CEC-DBC0-CAE0E5057C92}"/>
              </a:ext>
            </a:extLst>
          </p:cNvPr>
          <p:cNvPicPr>
            <a:picLocks noChangeAspect="1"/>
          </p:cNvPicPr>
          <p:nvPr/>
        </p:nvPicPr>
        <p:blipFill>
          <a:blip r:embed="rId3"/>
          <a:stretch>
            <a:fillRect/>
          </a:stretch>
        </p:blipFill>
        <p:spPr>
          <a:xfrm>
            <a:off x="5082372" y="314778"/>
            <a:ext cx="3924089" cy="4513944"/>
          </a:xfrm>
          <a:prstGeom prst="rect">
            <a:avLst/>
          </a:prstGeom>
        </p:spPr>
      </p:pic>
    </p:spTree>
    <p:extLst>
      <p:ext uri="{BB962C8B-B14F-4D97-AF65-F5344CB8AC3E}">
        <p14:creationId xmlns:p14="http://schemas.microsoft.com/office/powerpoint/2010/main" val="4257872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4F7709-262C-1C5C-921E-24FB49A80B00}"/>
              </a:ext>
            </a:extLst>
          </p:cNvPr>
          <p:cNvPicPr>
            <a:picLocks noChangeAspect="1"/>
          </p:cNvPicPr>
          <p:nvPr/>
        </p:nvPicPr>
        <p:blipFill rotWithShape="1">
          <a:blip r:embed="rId2"/>
          <a:srcRect l="7717" t="28077" b="28748"/>
          <a:stretch/>
        </p:blipFill>
        <p:spPr>
          <a:xfrm>
            <a:off x="210457" y="133893"/>
            <a:ext cx="4690140" cy="2220687"/>
          </a:xfrm>
          <a:prstGeom prst="rect">
            <a:avLst/>
          </a:prstGeom>
        </p:spPr>
      </p:pic>
      <p:pic>
        <p:nvPicPr>
          <p:cNvPr id="2" name="Imagen 1">
            <a:extLst>
              <a:ext uri="{FF2B5EF4-FFF2-40B4-BE49-F238E27FC236}">
                <a16:creationId xmlns:a16="http://schemas.microsoft.com/office/drawing/2014/main" id="{C0EA1CED-C24D-9CEC-DBC0-CAE0E5057C92}"/>
              </a:ext>
            </a:extLst>
          </p:cNvPr>
          <p:cNvPicPr>
            <a:picLocks noChangeAspect="1"/>
          </p:cNvPicPr>
          <p:nvPr/>
        </p:nvPicPr>
        <p:blipFill>
          <a:blip r:embed="rId3"/>
          <a:stretch>
            <a:fillRect/>
          </a:stretch>
        </p:blipFill>
        <p:spPr>
          <a:xfrm>
            <a:off x="5082372" y="314778"/>
            <a:ext cx="3924089" cy="4513944"/>
          </a:xfrm>
          <a:prstGeom prst="rect">
            <a:avLst/>
          </a:prstGeom>
        </p:spPr>
      </p:pic>
    </p:spTree>
    <p:extLst>
      <p:ext uri="{BB962C8B-B14F-4D97-AF65-F5344CB8AC3E}">
        <p14:creationId xmlns:p14="http://schemas.microsoft.com/office/powerpoint/2010/main" val="2153834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4F7709-262C-1C5C-921E-24FB49A80B00}"/>
              </a:ext>
            </a:extLst>
          </p:cNvPr>
          <p:cNvPicPr>
            <a:picLocks noChangeAspect="1"/>
          </p:cNvPicPr>
          <p:nvPr/>
        </p:nvPicPr>
        <p:blipFill rotWithShape="1">
          <a:blip r:embed="rId2"/>
          <a:srcRect l="6140" t="71393"/>
          <a:stretch/>
        </p:blipFill>
        <p:spPr>
          <a:xfrm>
            <a:off x="195942" y="314778"/>
            <a:ext cx="4770315" cy="1471386"/>
          </a:xfrm>
          <a:prstGeom prst="rect">
            <a:avLst/>
          </a:prstGeom>
        </p:spPr>
      </p:pic>
      <p:pic>
        <p:nvPicPr>
          <p:cNvPr id="2" name="Imagen 1">
            <a:extLst>
              <a:ext uri="{FF2B5EF4-FFF2-40B4-BE49-F238E27FC236}">
                <a16:creationId xmlns:a16="http://schemas.microsoft.com/office/drawing/2014/main" id="{C0EA1CED-C24D-9CEC-DBC0-CAE0E5057C92}"/>
              </a:ext>
            </a:extLst>
          </p:cNvPr>
          <p:cNvPicPr>
            <a:picLocks noChangeAspect="1"/>
          </p:cNvPicPr>
          <p:nvPr/>
        </p:nvPicPr>
        <p:blipFill>
          <a:blip r:embed="rId3"/>
          <a:stretch>
            <a:fillRect/>
          </a:stretch>
        </p:blipFill>
        <p:spPr>
          <a:xfrm>
            <a:off x="5082372" y="314778"/>
            <a:ext cx="3924089" cy="4513944"/>
          </a:xfrm>
          <a:prstGeom prst="rect">
            <a:avLst/>
          </a:prstGeom>
        </p:spPr>
      </p:pic>
      <p:pic>
        <p:nvPicPr>
          <p:cNvPr id="4" name="Picture 6">
            <a:extLst>
              <a:ext uri="{FF2B5EF4-FFF2-40B4-BE49-F238E27FC236}">
                <a16:creationId xmlns:a16="http://schemas.microsoft.com/office/drawing/2014/main" id="{BE100778-3AA4-C71E-6248-44BF1CCB8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180" y="1861911"/>
            <a:ext cx="1638775" cy="30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3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FE5887F-3BE9-F8D9-12E4-B2AEAEB2247E}"/>
              </a:ext>
            </a:extLst>
          </p:cNvPr>
          <p:cNvGraphicFramePr>
            <a:graphicFrameLocks noChangeAspect="1"/>
          </p:cNvGraphicFramePr>
          <p:nvPr>
            <p:extLst>
              <p:ext uri="{D42A27DB-BD31-4B8C-83A1-F6EECF244321}">
                <p14:modId xmlns:p14="http://schemas.microsoft.com/office/powerpoint/2010/main" val="979822017"/>
              </p:ext>
            </p:extLst>
          </p:nvPr>
        </p:nvGraphicFramePr>
        <p:xfrm>
          <a:off x="255270" y="1468755"/>
          <a:ext cx="8496300" cy="2033588"/>
        </p:xfrm>
        <a:graphic>
          <a:graphicData uri="http://schemas.openxmlformats.org/presentationml/2006/ole">
            <mc:AlternateContent xmlns:mc="http://schemas.openxmlformats.org/markup-compatibility/2006">
              <mc:Choice xmlns:v="urn:schemas-microsoft-com:vml" Requires="v">
                <p:oleObj r:id="rId2" imgW="9390476" imgH="2247619" progId="">
                  <p:embed/>
                </p:oleObj>
              </mc:Choice>
              <mc:Fallback>
                <p:oleObj r:id="rId2" imgW="9390476" imgH="2247619" progId="">
                  <p:embed/>
                  <p:pic>
                    <p:nvPicPr>
                      <p:cNvPr id="80898" name="Object 2">
                        <a:extLst>
                          <a:ext uri="{FF2B5EF4-FFF2-40B4-BE49-F238E27FC236}">
                            <a16:creationId xmlns:a16="http://schemas.microsoft.com/office/drawing/2014/main" id="{2D118515-44C5-92D3-92D6-8195C4878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 y="1468755"/>
                        <a:ext cx="8496300"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3936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AB85D21-B588-E199-7BBB-7B9E751639E7}"/>
              </a:ext>
            </a:extLst>
          </p:cNvPr>
          <p:cNvPicPr>
            <a:picLocks noChangeAspect="1"/>
          </p:cNvPicPr>
          <p:nvPr/>
        </p:nvPicPr>
        <p:blipFill>
          <a:blip r:embed="rId2"/>
          <a:stretch>
            <a:fillRect/>
          </a:stretch>
        </p:blipFill>
        <p:spPr>
          <a:xfrm>
            <a:off x="70757" y="187459"/>
            <a:ext cx="4759284" cy="3051041"/>
          </a:xfrm>
          <a:prstGeom prst="rect">
            <a:avLst/>
          </a:prstGeom>
        </p:spPr>
      </p:pic>
      <p:pic>
        <p:nvPicPr>
          <p:cNvPr id="2" name="Picture 5" descr="sadava_9_17_full">
            <a:extLst>
              <a:ext uri="{FF2B5EF4-FFF2-40B4-BE49-F238E27FC236}">
                <a16:creationId xmlns:a16="http://schemas.microsoft.com/office/drawing/2014/main" id="{25FF21DF-E162-241C-7F54-2090E3BF6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342" y="251276"/>
            <a:ext cx="4120658" cy="382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2B311209-34AF-2B48-470C-956273D5F257}"/>
              </a:ext>
            </a:extLst>
          </p:cNvPr>
          <p:cNvGraphicFramePr>
            <a:graphicFrameLocks noChangeAspect="1"/>
          </p:cNvGraphicFramePr>
          <p:nvPr>
            <p:extLst>
              <p:ext uri="{D42A27DB-BD31-4B8C-83A1-F6EECF244321}">
                <p14:modId xmlns:p14="http://schemas.microsoft.com/office/powerpoint/2010/main" val="1563092311"/>
              </p:ext>
            </p:extLst>
          </p:nvPr>
        </p:nvGraphicFramePr>
        <p:xfrm>
          <a:off x="2333625" y="3238500"/>
          <a:ext cx="2943225" cy="1722438"/>
        </p:xfrm>
        <a:graphic>
          <a:graphicData uri="http://schemas.openxmlformats.org/presentationml/2006/ole">
            <mc:AlternateContent xmlns:mc="http://schemas.openxmlformats.org/markup-compatibility/2006">
              <mc:Choice xmlns:v="urn:schemas-microsoft-com:vml" Requires="v">
                <p:oleObj r:id="rId4" imgW="2847619" imgH="1666667" progId="">
                  <p:embed/>
                </p:oleObj>
              </mc:Choice>
              <mc:Fallback>
                <p:oleObj r:id="rId4" imgW="2847619" imgH="1666667" progId="">
                  <p:embed/>
                  <p:pic>
                    <p:nvPicPr>
                      <p:cNvPr id="80900" name="Object 4">
                        <a:extLst>
                          <a:ext uri="{FF2B5EF4-FFF2-40B4-BE49-F238E27FC236}">
                            <a16:creationId xmlns:a16="http://schemas.microsoft.com/office/drawing/2014/main" id="{D44C3FA6-C2F2-5B53-1BD8-DE1B667D7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3238500"/>
                        <a:ext cx="2943225" cy="1722438"/>
                      </a:xfrm>
                      <a:prstGeom prst="rect">
                        <a:avLst/>
                      </a:prstGeom>
                      <a:noFill/>
                      <a:ln>
                        <a:solidFill>
                          <a:schemeClr val="tx1"/>
                        </a:solidFill>
                      </a:ln>
                      <a:effectLst/>
                    </p:spPr>
                  </p:pic>
                </p:oleObj>
              </mc:Fallback>
            </mc:AlternateContent>
          </a:graphicData>
        </a:graphic>
      </p:graphicFrame>
    </p:spTree>
    <p:extLst>
      <p:ext uri="{BB962C8B-B14F-4D97-AF65-F5344CB8AC3E}">
        <p14:creationId xmlns:p14="http://schemas.microsoft.com/office/powerpoint/2010/main" val="1326770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C9AA32-E8EE-C593-CDD4-D886B162B33E}"/>
              </a:ext>
            </a:extLst>
          </p:cNvPr>
          <p:cNvPicPr>
            <a:picLocks noChangeAspect="1"/>
          </p:cNvPicPr>
          <p:nvPr/>
        </p:nvPicPr>
        <p:blipFill rotWithShape="1">
          <a:blip r:embed="rId2"/>
          <a:srcRect l="3986" b="16716"/>
          <a:stretch/>
        </p:blipFill>
        <p:spPr>
          <a:xfrm>
            <a:off x="76200" y="79829"/>
            <a:ext cx="5322570" cy="3966391"/>
          </a:xfrm>
          <a:prstGeom prst="rect">
            <a:avLst/>
          </a:prstGeom>
        </p:spPr>
      </p:pic>
      <p:pic>
        <p:nvPicPr>
          <p:cNvPr id="2" name="Imagen 1">
            <a:extLst>
              <a:ext uri="{FF2B5EF4-FFF2-40B4-BE49-F238E27FC236}">
                <a16:creationId xmlns:a16="http://schemas.microsoft.com/office/drawing/2014/main" id="{025CC3AD-8935-D727-0AB4-32F1A5CCB0A7}"/>
              </a:ext>
            </a:extLst>
          </p:cNvPr>
          <p:cNvPicPr>
            <a:picLocks noChangeAspect="1"/>
          </p:cNvPicPr>
          <p:nvPr/>
        </p:nvPicPr>
        <p:blipFill>
          <a:blip r:embed="rId3"/>
          <a:stretch>
            <a:fillRect/>
          </a:stretch>
        </p:blipFill>
        <p:spPr>
          <a:xfrm>
            <a:off x="5498148" y="190499"/>
            <a:ext cx="3645852" cy="4296029"/>
          </a:xfrm>
          <a:prstGeom prst="rect">
            <a:avLst/>
          </a:prstGeom>
        </p:spPr>
      </p:pic>
    </p:spTree>
    <p:extLst>
      <p:ext uri="{BB962C8B-B14F-4D97-AF65-F5344CB8AC3E}">
        <p14:creationId xmlns:p14="http://schemas.microsoft.com/office/powerpoint/2010/main" val="3172035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C9AA32-E8EE-C593-CDD4-D886B162B33E}"/>
              </a:ext>
            </a:extLst>
          </p:cNvPr>
          <p:cNvPicPr>
            <a:picLocks noChangeAspect="1"/>
          </p:cNvPicPr>
          <p:nvPr/>
        </p:nvPicPr>
        <p:blipFill rotWithShape="1">
          <a:blip r:embed="rId2"/>
          <a:srcRect l="3986" t="83284"/>
          <a:stretch/>
        </p:blipFill>
        <p:spPr>
          <a:xfrm>
            <a:off x="685800" y="386805"/>
            <a:ext cx="5322570" cy="796109"/>
          </a:xfrm>
          <a:prstGeom prst="rect">
            <a:avLst/>
          </a:prstGeom>
        </p:spPr>
      </p:pic>
      <p:pic>
        <p:nvPicPr>
          <p:cNvPr id="4" name="Imagen 3">
            <a:extLst>
              <a:ext uri="{FF2B5EF4-FFF2-40B4-BE49-F238E27FC236}">
                <a16:creationId xmlns:a16="http://schemas.microsoft.com/office/drawing/2014/main" id="{710645FF-2186-009B-6868-ACB8A6A8BFCD}"/>
              </a:ext>
            </a:extLst>
          </p:cNvPr>
          <p:cNvPicPr>
            <a:picLocks noChangeAspect="1"/>
          </p:cNvPicPr>
          <p:nvPr/>
        </p:nvPicPr>
        <p:blipFill>
          <a:blip r:embed="rId3"/>
          <a:stretch>
            <a:fillRect/>
          </a:stretch>
        </p:blipFill>
        <p:spPr>
          <a:xfrm>
            <a:off x="571500" y="1522222"/>
            <a:ext cx="5724697" cy="2099056"/>
          </a:xfrm>
          <a:prstGeom prst="rect">
            <a:avLst/>
          </a:prstGeom>
        </p:spPr>
      </p:pic>
    </p:spTree>
    <p:extLst>
      <p:ext uri="{BB962C8B-B14F-4D97-AF65-F5344CB8AC3E}">
        <p14:creationId xmlns:p14="http://schemas.microsoft.com/office/powerpoint/2010/main" val="1027266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37B896-112D-198D-8890-83EFEE9E9872}"/>
              </a:ext>
            </a:extLst>
          </p:cNvPr>
          <p:cNvPicPr>
            <a:picLocks noChangeAspect="1"/>
          </p:cNvPicPr>
          <p:nvPr/>
        </p:nvPicPr>
        <p:blipFill rotWithShape="1">
          <a:blip r:embed="rId2"/>
          <a:srcRect b="58815"/>
          <a:stretch/>
        </p:blipFill>
        <p:spPr>
          <a:xfrm>
            <a:off x="0" y="251460"/>
            <a:ext cx="3880764" cy="2118360"/>
          </a:xfrm>
          <a:prstGeom prst="rect">
            <a:avLst/>
          </a:prstGeom>
        </p:spPr>
      </p:pic>
      <p:pic>
        <p:nvPicPr>
          <p:cNvPr id="2" name="Imagen 1">
            <a:extLst>
              <a:ext uri="{FF2B5EF4-FFF2-40B4-BE49-F238E27FC236}">
                <a16:creationId xmlns:a16="http://schemas.microsoft.com/office/drawing/2014/main" id="{332293E7-D765-F27F-4948-F0C440311A27}"/>
              </a:ext>
            </a:extLst>
          </p:cNvPr>
          <p:cNvPicPr>
            <a:picLocks noChangeAspect="1"/>
          </p:cNvPicPr>
          <p:nvPr/>
        </p:nvPicPr>
        <p:blipFill>
          <a:blip r:embed="rId3"/>
          <a:stretch>
            <a:fillRect/>
          </a:stretch>
        </p:blipFill>
        <p:spPr>
          <a:xfrm>
            <a:off x="3880764" y="251460"/>
            <a:ext cx="5133809" cy="4434840"/>
          </a:xfrm>
          <a:prstGeom prst="rect">
            <a:avLst/>
          </a:prstGeom>
        </p:spPr>
      </p:pic>
    </p:spTree>
    <p:extLst>
      <p:ext uri="{BB962C8B-B14F-4D97-AF65-F5344CB8AC3E}">
        <p14:creationId xmlns:p14="http://schemas.microsoft.com/office/powerpoint/2010/main" val="2219849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37B896-112D-198D-8890-83EFEE9E9872}"/>
              </a:ext>
            </a:extLst>
          </p:cNvPr>
          <p:cNvPicPr>
            <a:picLocks noChangeAspect="1"/>
          </p:cNvPicPr>
          <p:nvPr/>
        </p:nvPicPr>
        <p:blipFill rotWithShape="1">
          <a:blip r:embed="rId2"/>
          <a:srcRect t="41481" b="24889"/>
          <a:stretch/>
        </p:blipFill>
        <p:spPr>
          <a:xfrm>
            <a:off x="167640" y="327660"/>
            <a:ext cx="3880764" cy="1729740"/>
          </a:xfrm>
          <a:prstGeom prst="rect">
            <a:avLst/>
          </a:prstGeom>
        </p:spPr>
      </p:pic>
      <p:pic>
        <p:nvPicPr>
          <p:cNvPr id="4" name="Imagen 3">
            <a:extLst>
              <a:ext uri="{FF2B5EF4-FFF2-40B4-BE49-F238E27FC236}">
                <a16:creationId xmlns:a16="http://schemas.microsoft.com/office/drawing/2014/main" id="{9104C492-642E-654C-1425-82D51BF00A27}"/>
              </a:ext>
            </a:extLst>
          </p:cNvPr>
          <p:cNvPicPr>
            <a:picLocks noChangeAspect="1"/>
          </p:cNvPicPr>
          <p:nvPr/>
        </p:nvPicPr>
        <p:blipFill>
          <a:blip r:embed="rId3"/>
          <a:stretch>
            <a:fillRect/>
          </a:stretch>
        </p:blipFill>
        <p:spPr>
          <a:xfrm>
            <a:off x="4124211" y="152400"/>
            <a:ext cx="4946226" cy="4556760"/>
          </a:xfrm>
          <a:prstGeom prst="rect">
            <a:avLst/>
          </a:prstGeom>
        </p:spPr>
      </p:pic>
    </p:spTree>
    <p:extLst>
      <p:ext uri="{BB962C8B-B14F-4D97-AF65-F5344CB8AC3E}">
        <p14:creationId xmlns:p14="http://schemas.microsoft.com/office/powerpoint/2010/main" val="2169126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37B896-112D-198D-8890-83EFEE9E9872}"/>
              </a:ext>
            </a:extLst>
          </p:cNvPr>
          <p:cNvPicPr>
            <a:picLocks noChangeAspect="1"/>
          </p:cNvPicPr>
          <p:nvPr/>
        </p:nvPicPr>
        <p:blipFill rotWithShape="1">
          <a:blip r:embed="rId2"/>
          <a:srcRect t="74666" b="1"/>
          <a:stretch/>
        </p:blipFill>
        <p:spPr>
          <a:xfrm>
            <a:off x="106680" y="205740"/>
            <a:ext cx="5083574" cy="1706880"/>
          </a:xfrm>
          <a:prstGeom prst="rect">
            <a:avLst/>
          </a:prstGeom>
        </p:spPr>
      </p:pic>
      <p:pic>
        <p:nvPicPr>
          <p:cNvPr id="2" name="Imagen 1">
            <a:extLst>
              <a:ext uri="{FF2B5EF4-FFF2-40B4-BE49-F238E27FC236}">
                <a16:creationId xmlns:a16="http://schemas.microsoft.com/office/drawing/2014/main" id="{D11BB676-03FB-F272-6B79-7BE5D215C6BA}"/>
              </a:ext>
            </a:extLst>
          </p:cNvPr>
          <p:cNvPicPr>
            <a:picLocks noChangeAspect="1"/>
          </p:cNvPicPr>
          <p:nvPr/>
        </p:nvPicPr>
        <p:blipFill>
          <a:blip r:embed="rId3"/>
          <a:stretch>
            <a:fillRect/>
          </a:stretch>
        </p:blipFill>
        <p:spPr>
          <a:xfrm>
            <a:off x="247813" y="2136120"/>
            <a:ext cx="5291987" cy="2801640"/>
          </a:xfrm>
          <a:prstGeom prst="rect">
            <a:avLst/>
          </a:prstGeom>
        </p:spPr>
      </p:pic>
    </p:spTree>
    <p:extLst>
      <p:ext uri="{BB962C8B-B14F-4D97-AF65-F5344CB8AC3E}">
        <p14:creationId xmlns:p14="http://schemas.microsoft.com/office/powerpoint/2010/main" val="26242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oro%20nuclear%20color">
            <a:extLst>
              <a:ext uri="{FF2B5EF4-FFF2-40B4-BE49-F238E27FC236}">
                <a16:creationId xmlns:a16="http://schemas.microsoft.com/office/drawing/2014/main" id="{B4D822B3-913E-839F-4ACE-24BE8F327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57956"/>
            <a:ext cx="500380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5A40C84-F9EB-1759-442F-7F727441DCA0}"/>
              </a:ext>
            </a:extLst>
          </p:cNvPr>
          <p:cNvSpPr txBox="1"/>
          <p:nvPr/>
        </p:nvSpPr>
        <p:spPr>
          <a:xfrm>
            <a:off x="2198914" y="261257"/>
            <a:ext cx="1306286" cy="307777"/>
          </a:xfrm>
          <a:prstGeom prst="rect">
            <a:avLst/>
          </a:prstGeom>
          <a:noFill/>
        </p:spPr>
        <p:txBody>
          <a:bodyPr wrap="square" rtlCol="0">
            <a:spAutoFit/>
          </a:bodyPr>
          <a:lstStyle/>
          <a:p>
            <a:r>
              <a:rPr lang="es-ES" b="1" dirty="0">
                <a:solidFill>
                  <a:srgbClr val="FF0000"/>
                </a:solidFill>
              </a:rPr>
              <a:t>CITOSOL</a:t>
            </a:r>
          </a:p>
        </p:txBody>
      </p:sp>
      <p:sp>
        <p:nvSpPr>
          <p:cNvPr id="4" name="CuadroTexto 3">
            <a:extLst>
              <a:ext uri="{FF2B5EF4-FFF2-40B4-BE49-F238E27FC236}">
                <a16:creationId xmlns:a16="http://schemas.microsoft.com/office/drawing/2014/main" id="{7C4FBAB3-53E4-F6FB-BC92-B3E3B8703FC8}"/>
              </a:ext>
            </a:extLst>
          </p:cNvPr>
          <p:cNvSpPr txBox="1"/>
          <p:nvPr/>
        </p:nvSpPr>
        <p:spPr>
          <a:xfrm>
            <a:off x="5312229" y="4615543"/>
            <a:ext cx="1821542" cy="307777"/>
          </a:xfrm>
          <a:prstGeom prst="rect">
            <a:avLst/>
          </a:prstGeom>
          <a:noFill/>
        </p:spPr>
        <p:txBody>
          <a:bodyPr wrap="square" rtlCol="0">
            <a:spAutoFit/>
          </a:bodyPr>
          <a:lstStyle/>
          <a:p>
            <a:r>
              <a:rPr lang="es-ES" b="1" dirty="0">
                <a:solidFill>
                  <a:srgbClr val="FF0000"/>
                </a:solidFill>
              </a:rPr>
              <a:t>NUCLEOPLASMA</a:t>
            </a:r>
          </a:p>
        </p:txBody>
      </p:sp>
    </p:spTree>
    <p:extLst>
      <p:ext uri="{BB962C8B-B14F-4D97-AF65-F5344CB8AC3E}">
        <p14:creationId xmlns:p14="http://schemas.microsoft.com/office/powerpoint/2010/main" val="653438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4">
            <a:extLst>
              <a:ext uri="{FF2B5EF4-FFF2-40B4-BE49-F238E27FC236}">
                <a16:creationId xmlns:a16="http://schemas.microsoft.com/office/drawing/2014/main" id="{851000D5-B5A0-2561-B8CC-F2528F1F39EB}"/>
              </a:ext>
            </a:extLst>
          </p:cNvPr>
          <p:cNvGraphicFramePr>
            <a:graphicFrameLocks noGrp="1" noChangeAspect="1"/>
          </p:cNvGraphicFramePr>
          <p:nvPr>
            <p:ph/>
          </p:nvPr>
        </p:nvGraphicFramePr>
        <p:xfrm>
          <a:off x="2141935" y="303610"/>
          <a:ext cx="4632722" cy="4388644"/>
        </p:xfrm>
        <a:graphic>
          <a:graphicData uri="http://schemas.openxmlformats.org/presentationml/2006/ole">
            <mc:AlternateContent xmlns:mc="http://schemas.openxmlformats.org/markup-compatibility/2006">
              <mc:Choice xmlns:v="urn:schemas-microsoft-com:vml" Requires="v">
                <p:oleObj r:id="rId3" imgW="7306695" imgH="6923810" progId="">
                  <p:embed/>
                </p:oleObj>
              </mc:Choice>
              <mc:Fallback>
                <p:oleObj r:id="rId3" imgW="7306695" imgH="6923810" progId="">
                  <p:embed/>
                  <p:pic>
                    <p:nvPicPr>
                      <p:cNvPr id="94210" name="Object 4">
                        <a:extLst>
                          <a:ext uri="{FF2B5EF4-FFF2-40B4-BE49-F238E27FC236}">
                            <a16:creationId xmlns:a16="http://schemas.microsoft.com/office/drawing/2014/main" id="{851000D5-B5A0-2561-B8CC-F2528F1F3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35" y="303610"/>
                        <a:ext cx="4632722" cy="4388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0B6259-1CC1-D0E6-D737-E4632352A7DF}"/>
              </a:ext>
            </a:extLst>
          </p:cNvPr>
          <p:cNvPicPr>
            <a:picLocks noChangeAspect="1"/>
          </p:cNvPicPr>
          <p:nvPr/>
        </p:nvPicPr>
        <p:blipFill>
          <a:blip r:embed="rId2"/>
          <a:stretch>
            <a:fillRect/>
          </a:stretch>
        </p:blipFill>
        <p:spPr>
          <a:xfrm>
            <a:off x="2437512" y="0"/>
            <a:ext cx="4268975" cy="5143500"/>
          </a:xfrm>
          <a:prstGeom prst="rect">
            <a:avLst/>
          </a:prstGeom>
        </p:spPr>
      </p:pic>
    </p:spTree>
    <p:extLst>
      <p:ext uri="{BB962C8B-B14F-4D97-AF65-F5344CB8AC3E}">
        <p14:creationId xmlns:p14="http://schemas.microsoft.com/office/powerpoint/2010/main" val="1550385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F74CB5-D7EA-4325-1774-021B666737AC}"/>
              </a:ext>
            </a:extLst>
          </p:cNvPr>
          <p:cNvPicPr>
            <a:picLocks noChangeAspect="1"/>
          </p:cNvPicPr>
          <p:nvPr/>
        </p:nvPicPr>
        <p:blipFill>
          <a:blip r:embed="rId2"/>
          <a:stretch>
            <a:fillRect/>
          </a:stretch>
        </p:blipFill>
        <p:spPr>
          <a:xfrm>
            <a:off x="0" y="321945"/>
            <a:ext cx="5760578" cy="3381375"/>
          </a:xfrm>
          <a:prstGeom prst="rect">
            <a:avLst/>
          </a:prstGeom>
        </p:spPr>
      </p:pic>
      <p:pic>
        <p:nvPicPr>
          <p:cNvPr id="2" name="Imagen 1">
            <a:extLst>
              <a:ext uri="{FF2B5EF4-FFF2-40B4-BE49-F238E27FC236}">
                <a16:creationId xmlns:a16="http://schemas.microsoft.com/office/drawing/2014/main" id="{38B66691-8A6F-D504-EEDF-002F11285DCC}"/>
              </a:ext>
            </a:extLst>
          </p:cNvPr>
          <p:cNvPicPr>
            <a:picLocks noChangeAspect="1"/>
          </p:cNvPicPr>
          <p:nvPr/>
        </p:nvPicPr>
        <p:blipFill>
          <a:blip r:embed="rId3"/>
          <a:stretch>
            <a:fillRect/>
          </a:stretch>
        </p:blipFill>
        <p:spPr>
          <a:xfrm>
            <a:off x="5848054" y="246868"/>
            <a:ext cx="3148598" cy="4649763"/>
          </a:xfrm>
          <a:prstGeom prst="rect">
            <a:avLst/>
          </a:prstGeom>
        </p:spPr>
      </p:pic>
    </p:spTree>
    <p:extLst>
      <p:ext uri="{BB962C8B-B14F-4D97-AF65-F5344CB8AC3E}">
        <p14:creationId xmlns:p14="http://schemas.microsoft.com/office/powerpoint/2010/main" val="3220082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258873-858F-EAED-6C05-7FDC3A096D0A}"/>
              </a:ext>
            </a:extLst>
          </p:cNvPr>
          <p:cNvPicPr>
            <a:picLocks noChangeAspect="1"/>
          </p:cNvPicPr>
          <p:nvPr/>
        </p:nvPicPr>
        <p:blipFill>
          <a:blip r:embed="rId2"/>
          <a:stretch>
            <a:fillRect/>
          </a:stretch>
        </p:blipFill>
        <p:spPr>
          <a:xfrm>
            <a:off x="1029331" y="0"/>
            <a:ext cx="7085337" cy="5143500"/>
          </a:xfrm>
          <a:prstGeom prst="rect">
            <a:avLst/>
          </a:prstGeom>
        </p:spPr>
      </p:pic>
      <p:cxnSp>
        <p:nvCxnSpPr>
          <p:cNvPr id="4" name="Conector recto 3">
            <a:extLst>
              <a:ext uri="{FF2B5EF4-FFF2-40B4-BE49-F238E27FC236}">
                <a16:creationId xmlns:a16="http://schemas.microsoft.com/office/drawing/2014/main" id="{B6949198-58C0-69AF-1A49-C5FE4E4D40DA}"/>
              </a:ext>
            </a:extLst>
          </p:cNvPr>
          <p:cNvCxnSpPr/>
          <p:nvPr/>
        </p:nvCxnSpPr>
        <p:spPr>
          <a:xfrm>
            <a:off x="1143000" y="236220"/>
            <a:ext cx="7741920" cy="4533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126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8CF8F6-41D9-E10E-3D06-273352BBC45C}"/>
              </a:ext>
            </a:extLst>
          </p:cNvPr>
          <p:cNvPicPr>
            <a:picLocks noChangeAspect="1"/>
          </p:cNvPicPr>
          <p:nvPr/>
        </p:nvPicPr>
        <p:blipFill>
          <a:blip r:embed="rId2"/>
          <a:stretch>
            <a:fillRect/>
          </a:stretch>
        </p:blipFill>
        <p:spPr>
          <a:xfrm>
            <a:off x="1306995" y="0"/>
            <a:ext cx="6530009" cy="5143500"/>
          </a:xfrm>
          <a:prstGeom prst="rect">
            <a:avLst/>
          </a:prstGeom>
        </p:spPr>
      </p:pic>
      <p:cxnSp>
        <p:nvCxnSpPr>
          <p:cNvPr id="2" name="Conector recto 1">
            <a:extLst>
              <a:ext uri="{FF2B5EF4-FFF2-40B4-BE49-F238E27FC236}">
                <a16:creationId xmlns:a16="http://schemas.microsoft.com/office/drawing/2014/main" id="{8D32617D-5D3C-9F73-2F4A-D8BF1C99B2CC}"/>
              </a:ext>
            </a:extLst>
          </p:cNvPr>
          <p:cNvCxnSpPr/>
          <p:nvPr/>
        </p:nvCxnSpPr>
        <p:spPr>
          <a:xfrm>
            <a:off x="1143000" y="236220"/>
            <a:ext cx="7741920" cy="4533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24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D08D01-A19B-91B4-02D7-493CFCD1E784}"/>
              </a:ext>
            </a:extLst>
          </p:cNvPr>
          <p:cNvPicPr>
            <a:picLocks noChangeAspect="1"/>
          </p:cNvPicPr>
          <p:nvPr/>
        </p:nvPicPr>
        <p:blipFill>
          <a:blip r:embed="rId2"/>
          <a:stretch>
            <a:fillRect/>
          </a:stretch>
        </p:blipFill>
        <p:spPr>
          <a:xfrm>
            <a:off x="2006917" y="487680"/>
            <a:ext cx="4867127" cy="3665220"/>
          </a:xfrm>
          <a:prstGeom prst="rect">
            <a:avLst/>
          </a:prstGeom>
        </p:spPr>
      </p:pic>
      <p:cxnSp>
        <p:nvCxnSpPr>
          <p:cNvPr id="2" name="Conector recto 1">
            <a:extLst>
              <a:ext uri="{FF2B5EF4-FFF2-40B4-BE49-F238E27FC236}">
                <a16:creationId xmlns:a16="http://schemas.microsoft.com/office/drawing/2014/main" id="{FD590D5B-AB6E-6E89-0839-CA065D7C0DE8}"/>
              </a:ext>
            </a:extLst>
          </p:cNvPr>
          <p:cNvCxnSpPr/>
          <p:nvPr/>
        </p:nvCxnSpPr>
        <p:spPr>
          <a:xfrm>
            <a:off x="1143000" y="236220"/>
            <a:ext cx="7741920" cy="4533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388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0AC737-CCF1-3225-2973-FEA759FDD484}"/>
              </a:ext>
            </a:extLst>
          </p:cNvPr>
          <p:cNvPicPr>
            <a:picLocks noChangeAspect="1"/>
          </p:cNvPicPr>
          <p:nvPr/>
        </p:nvPicPr>
        <p:blipFill>
          <a:blip r:embed="rId2"/>
          <a:stretch>
            <a:fillRect/>
          </a:stretch>
        </p:blipFill>
        <p:spPr>
          <a:xfrm>
            <a:off x="2571750" y="9525"/>
            <a:ext cx="4000500" cy="5124450"/>
          </a:xfrm>
          <a:prstGeom prst="rect">
            <a:avLst/>
          </a:prstGeom>
        </p:spPr>
      </p:pic>
      <p:cxnSp>
        <p:nvCxnSpPr>
          <p:cNvPr id="2" name="Conector recto 1">
            <a:extLst>
              <a:ext uri="{FF2B5EF4-FFF2-40B4-BE49-F238E27FC236}">
                <a16:creationId xmlns:a16="http://schemas.microsoft.com/office/drawing/2014/main" id="{153F3FEF-7FBD-E2DB-2E8C-1B9759FEB34E}"/>
              </a:ext>
            </a:extLst>
          </p:cNvPr>
          <p:cNvCxnSpPr/>
          <p:nvPr/>
        </p:nvCxnSpPr>
        <p:spPr>
          <a:xfrm>
            <a:off x="1143000" y="236220"/>
            <a:ext cx="7741920" cy="45339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130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02BDF4-88E0-0380-CEBA-CE7DFDA899FC}"/>
              </a:ext>
            </a:extLst>
          </p:cNvPr>
          <p:cNvPicPr>
            <a:picLocks noChangeAspect="1"/>
          </p:cNvPicPr>
          <p:nvPr/>
        </p:nvPicPr>
        <p:blipFill>
          <a:blip r:embed="rId2"/>
          <a:stretch>
            <a:fillRect/>
          </a:stretch>
        </p:blipFill>
        <p:spPr>
          <a:xfrm>
            <a:off x="126557" y="65314"/>
            <a:ext cx="4797857" cy="5143500"/>
          </a:xfrm>
          <a:prstGeom prst="rect">
            <a:avLst/>
          </a:prstGeom>
        </p:spPr>
      </p:pic>
      <p:cxnSp>
        <p:nvCxnSpPr>
          <p:cNvPr id="2" name="Conector recto 1">
            <a:extLst>
              <a:ext uri="{FF2B5EF4-FFF2-40B4-BE49-F238E27FC236}">
                <a16:creationId xmlns:a16="http://schemas.microsoft.com/office/drawing/2014/main" id="{7684584B-62E4-0483-DADC-1BC1E0BD2160}"/>
              </a:ext>
            </a:extLst>
          </p:cNvPr>
          <p:cNvCxnSpPr>
            <a:cxnSpLocks/>
          </p:cNvCxnSpPr>
          <p:nvPr/>
        </p:nvCxnSpPr>
        <p:spPr>
          <a:xfrm>
            <a:off x="236220" y="3893820"/>
            <a:ext cx="4335780" cy="1074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02351DE2-6A63-3045-3A9C-645C3795AA04}"/>
              </a:ext>
            </a:extLst>
          </p:cNvPr>
          <p:cNvPicPr>
            <a:picLocks noChangeAspect="1"/>
          </p:cNvPicPr>
          <p:nvPr/>
        </p:nvPicPr>
        <p:blipFill>
          <a:blip r:embed="rId3"/>
          <a:stretch>
            <a:fillRect/>
          </a:stretch>
        </p:blipFill>
        <p:spPr>
          <a:xfrm>
            <a:off x="5848054" y="246868"/>
            <a:ext cx="3148598" cy="4649763"/>
          </a:xfrm>
          <a:prstGeom prst="rect">
            <a:avLst/>
          </a:prstGeom>
        </p:spPr>
      </p:pic>
    </p:spTree>
    <p:extLst>
      <p:ext uri="{BB962C8B-B14F-4D97-AF65-F5344CB8AC3E}">
        <p14:creationId xmlns:p14="http://schemas.microsoft.com/office/powerpoint/2010/main" val="5264323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6EE3BD-EB4C-12ED-0F71-23EA5B665BD0}"/>
              </a:ext>
            </a:extLst>
          </p:cNvPr>
          <p:cNvPicPr>
            <a:picLocks noChangeAspect="1"/>
          </p:cNvPicPr>
          <p:nvPr/>
        </p:nvPicPr>
        <p:blipFill>
          <a:blip r:embed="rId2"/>
          <a:stretch>
            <a:fillRect/>
          </a:stretch>
        </p:blipFill>
        <p:spPr>
          <a:xfrm>
            <a:off x="300180" y="0"/>
            <a:ext cx="3768441" cy="5143500"/>
          </a:xfrm>
          <a:prstGeom prst="rect">
            <a:avLst/>
          </a:prstGeom>
        </p:spPr>
      </p:pic>
      <p:pic>
        <p:nvPicPr>
          <p:cNvPr id="5" name="Imagen 4">
            <a:extLst>
              <a:ext uri="{FF2B5EF4-FFF2-40B4-BE49-F238E27FC236}">
                <a16:creationId xmlns:a16="http://schemas.microsoft.com/office/drawing/2014/main" id="{27EF8298-C937-E6A5-3C61-21EEFC8ADBB4}"/>
              </a:ext>
            </a:extLst>
          </p:cNvPr>
          <p:cNvPicPr>
            <a:picLocks noChangeAspect="1"/>
          </p:cNvPicPr>
          <p:nvPr/>
        </p:nvPicPr>
        <p:blipFill>
          <a:blip r:embed="rId3"/>
          <a:stretch>
            <a:fillRect/>
          </a:stretch>
        </p:blipFill>
        <p:spPr>
          <a:xfrm>
            <a:off x="5075381" y="0"/>
            <a:ext cx="2328835" cy="2194560"/>
          </a:xfrm>
          <a:prstGeom prst="rect">
            <a:avLst/>
          </a:prstGeom>
        </p:spPr>
      </p:pic>
      <p:pic>
        <p:nvPicPr>
          <p:cNvPr id="2" name="Imagen 1">
            <a:extLst>
              <a:ext uri="{FF2B5EF4-FFF2-40B4-BE49-F238E27FC236}">
                <a16:creationId xmlns:a16="http://schemas.microsoft.com/office/drawing/2014/main" id="{095A321F-BB54-C802-F50D-1C64CD9ACF79}"/>
              </a:ext>
            </a:extLst>
          </p:cNvPr>
          <p:cNvPicPr>
            <a:picLocks noChangeAspect="1"/>
          </p:cNvPicPr>
          <p:nvPr/>
        </p:nvPicPr>
        <p:blipFill>
          <a:blip r:embed="rId4"/>
          <a:stretch>
            <a:fillRect/>
          </a:stretch>
        </p:blipFill>
        <p:spPr>
          <a:xfrm>
            <a:off x="4968240" y="2194560"/>
            <a:ext cx="2962162" cy="2766060"/>
          </a:xfrm>
          <a:prstGeom prst="rect">
            <a:avLst/>
          </a:prstGeom>
        </p:spPr>
      </p:pic>
      <p:cxnSp>
        <p:nvCxnSpPr>
          <p:cNvPr id="6" name="Conector recto 5">
            <a:extLst>
              <a:ext uri="{FF2B5EF4-FFF2-40B4-BE49-F238E27FC236}">
                <a16:creationId xmlns:a16="http://schemas.microsoft.com/office/drawing/2014/main" id="{6EAFFF7D-7E19-7824-775E-3B90DB540B2F}"/>
              </a:ext>
            </a:extLst>
          </p:cNvPr>
          <p:cNvCxnSpPr>
            <a:cxnSpLocks/>
          </p:cNvCxnSpPr>
          <p:nvPr/>
        </p:nvCxnSpPr>
        <p:spPr>
          <a:xfrm>
            <a:off x="300180" y="205740"/>
            <a:ext cx="8043720" cy="46177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941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54AA12-122A-432A-AA24-DF38D6AFAC07}"/>
              </a:ext>
            </a:extLst>
          </p:cNvPr>
          <p:cNvPicPr>
            <a:picLocks noChangeAspect="1"/>
          </p:cNvPicPr>
          <p:nvPr/>
        </p:nvPicPr>
        <p:blipFill>
          <a:blip r:embed="rId2"/>
          <a:stretch>
            <a:fillRect/>
          </a:stretch>
        </p:blipFill>
        <p:spPr>
          <a:xfrm>
            <a:off x="719085" y="0"/>
            <a:ext cx="7705830" cy="5143500"/>
          </a:xfrm>
          <a:prstGeom prst="rect">
            <a:avLst/>
          </a:prstGeom>
        </p:spPr>
      </p:pic>
      <p:cxnSp>
        <p:nvCxnSpPr>
          <p:cNvPr id="2" name="Conector recto 1">
            <a:extLst>
              <a:ext uri="{FF2B5EF4-FFF2-40B4-BE49-F238E27FC236}">
                <a16:creationId xmlns:a16="http://schemas.microsoft.com/office/drawing/2014/main" id="{91658AFB-6D41-15F9-A6B2-F012C0D24960}"/>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2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5" descr="Poro nuclear">
            <a:extLst>
              <a:ext uri="{FF2B5EF4-FFF2-40B4-BE49-F238E27FC236}">
                <a16:creationId xmlns:a16="http://schemas.microsoft.com/office/drawing/2014/main" id="{1C78C647-23AB-E5A1-6442-2E22DF65E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4295775"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9" descr="ANd9GcT-l4ZZiOYLt0-npxjSursSRCJDBRkfcy7edwzBsvO1eCSzdWKesW0nuhyRaQ">
            <a:extLst>
              <a:ext uri="{FF2B5EF4-FFF2-40B4-BE49-F238E27FC236}">
                <a16:creationId xmlns:a16="http://schemas.microsoft.com/office/drawing/2014/main" id="{81D396D0-1821-BC8E-44FF-98D11BD44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585" y="0"/>
            <a:ext cx="2563415" cy="35433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C8DEBFF-09D9-79B2-DAA3-87A9BE62998F}"/>
              </a:ext>
            </a:extLst>
          </p:cNvPr>
          <p:cNvPicPr>
            <a:picLocks noChangeAspect="1"/>
          </p:cNvPicPr>
          <p:nvPr/>
        </p:nvPicPr>
        <p:blipFill>
          <a:blip r:embed="rId2"/>
          <a:stretch>
            <a:fillRect/>
          </a:stretch>
        </p:blipFill>
        <p:spPr>
          <a:xfrm>
            <a:off x="757237" y="90487"/>
            <a:ext cx="7629525" cy="4962525"/>
          </a:xfrm>
          <a:prstGeom prst="rect">
            <a:avLst/>
          </a:prstGeom>
        </p:spPr>
      </p:pic>
      <p:cxnSp>
        <p:nvCxnSpPr>
          <p:cNvPr id="2" name="Conector recto 1">
            <a:extLst>
              <a:ext uri="{FF2B5EF4-FFF2-40B4-BE49-F238E27FC236}">
                <a16:creationId xmlns:a16="http://schemas.microsoft.com/office/drawing/2014/main" id="{EF8EE9CE-B6AE-5E71-D1DA-33D756DB6C64}"/>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278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9E180D-9D8D-DFDC-9FD9-7F398026774B}"/>
              </a:ext>
            </a:extLst>
          </p:cNvPr>
          <p:cNvPicPr>
            <a:picLocks noChangeAspect="1"/>
          </p:cNvPicPr>
          <p:nvPr/>
        </p:nvPicPr>
        <p:blipFill>
          <a:blip r:embed="rId2"/>
          <a:stretch>
            <a:fillRect/>
          </a:stretch>
        </p:blipFill>
        <p:spPr>
          <a:xfrm>
            <a:off x="762000" y="423862"/>
            <a:ext cx="7620000" cy="4295775"/>
          </a:xfrm>
          <a:prstGeom prst="rect">
            <a:avLst/>
          </a:prstGeom>
        </p:spPr>
      </p:pic>
      <p:cxnSp>
        <p:nvCxnSpPr>
          <p:cNvPr id="2" name="Conector recto 1">
            <a:extLst>
              <a:ext uri="{FF2B5EF4-FFF2-40B4-BE49-F238E27FC236}">
                <a16:creationId xmlns:a16="http://schemas.microsoft.com/office/drawing/2014/main" id="{274A20AE-411B-76C6-D346-4C2C74CE9BE5}"/>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0057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625173-683C-8EF0-8A27-6D40BB2B8C66}"/>
              </a:ext>
            </a:extLst>
          </p:cNvPr>
          <p:cNvPicPr>
            <a:picLocks noChangeAspect="1"/>
          </p:cNvPicPr>
          <p:nvPr/>
        </p:nvPicPr>
        <p:blipFill>
          <a:blip r:embed="rId2"/>
          <a:stretch>
            <a:fillRect/>
          </a:stretch>
        </p:blipFill>
        <p:spPr>
          <a:xfrm>
            <a:off x="1576387" y="80962"/>
            <a:ext cx="5991225" cy="4981575"/>
          </a:xfrm>
          <a:prstGeom prst="rect">
            <a:avLst/>
          </a:prstGeom>
        </p:spPr>
      </p:pic>
      <p:cxnSp>
        <p:nvCxnSpPr>
          <p:cNvPr id="2" name="Conector recto 1">
            <a:extLst>
              <a:ext uri="{FF2B5EF4-FFF2-40B4-BE49-F238E27FC236}">
                <a16:creationId xmlns:a16="http://schemas.microsoft.com/office/drawing/2014/main" id="{70E3A6E2-7E82-DA7C-58F1-648ADD7AC3AD}"/>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734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47C28E-3825-3DB0-E6B2-3D0D61F39B1E}"/>
              </a:ext>
            </a:extLst>
          </p:cNvPr>
          <p:cNvPicPr>
            <a:picLocks noChangeAspect="1"/>
          </p:cNvPicPr>
          <p:nvPr/>
        </p:nvPicPr>
        <p:blipFill>
          <a:blip r:embed="rId2"/>
          <a:stretch>
            <a:fillRect/>
          </a:stretch>
        </p:blipFill>
        <p:spPr>
          <a:xfrm>
            <a:off x="2448010" y="0"/>
            <a:ext cx="4247980" cy="5143500"/>
          </a:xfrm>
          <a:prstGeom prst="rect">
            <a:avLst/>
          </a:prstGeom>
        </p:spPr>
      </p:pic>
      <p:cxnSp>
        <p:nvCxnSpPr>
          <p:cNvPr id="2" name="Conector recto 1">
            <a:extLst>
              <a:ext uri="{FF2B5EF4-FFF2-40B4-BE49-F238E27FC236}">
                <a16:creationId xmlns:a16="http://schemas.microsoft.com/office/drawing/2014/main" id="{A79A6C04-BA82-808B-1EC5-DA9BBF8FCEF4}"/>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54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E34594-404A-DE92-8A23-77F9960036BE}"/>
              </a:ext>
            </a:extLst>
          </p:cNvPr>
          <p:cNvPicPr>
            <a:picLocks noChangeAspect="1"/>
          </p:cNvPicPr>
          <p:nvPr/>
        </p:nvPicPr>
        <p:blipFill>
          <a:blip r:embed="rId2"/>
          <a:stretch>
            <a:fillRect/>
          </a:stretch>
        </p:blipFill>
        <p:spPr>
          <a:xfrm>
            <a:off x="1967384" y="0"/>
            <a:ext cx="5209232" cy="5143500"/>
          </a:xfrm>
          <a:prstGeom prst="rect">
            <a:avLst/>
          </a:prstGeom>
        </p:spPr>
      </p:pic>
      <p:cxnSp>
        <p:nvCxnSpPr>
          <p:cNvPr id="2" name="Conector recto 1">
            <a:extLst>
              <a:ext uri="{FF2B5EF4-FFF2-40B4-BE49-F238E27FC236}">
                <a16:creationId xmlns:a16="http://schemas.microsoft.com/office/drawing/2014/main" id="{B45DF963-07EC-4EB6-13AB-BF62843A7A64}"/>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76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C3E275-0B95-F613-58BE-CF94724E1E2A}"/>
              </a:ext>
            </a:extLst>
          </p:cNvPr>
          <p:cNvPicPr>
            <a:picLocks noChangeAspect="1"/>
          </p:cNvPicPr>
          <p:nvPr/>
        </p:nvPicPr>
        <p:blipFill>
          <a:blip r:embed="rId2"/>
          <a:stretch>
            <a:fillRect/>
          </a:stretch>
        </p:blipFill>
        <p:spPr>
          <a:xfrm>
            <a:off x="384174" y="-58057"/>
            <a:ext cx="4384221" cy="5143500"/>
          </a:xfrm>
          <a:prstGeom prst="rect">
            <a:avLst/>
          </a:prstGeom>
        </p:spPr>
      </p:pic>
      <p:cxnSp>
        <p:nvCxnSpPr>
          <p:cNvPr id="2" name="Conector recto 1">
            <a:extLst>
              <a:ext uri="{FF2B5EF4-FFF2-40B4-BE49-F238E27FC236}">
                <a16:creationId xmlns:a16="http://schemas.microsoft.com/office/drawing/2014/main" id="{0B372784-A73F-8D4D-BB79-BA9381194DEB}"/>
              </a:ext>
            </a:extLst>
          </p:cNvPr>
          <p:cNvCxnSpPr>
            <a:cxnSpLocks/>
          </p:cNvCxnSpPr>
          <p:nvPr/>
        </p:nvCxnSpPr>
        <p:spPr>
          <a:xfrm>
            <a:off x="1135380" y="899160"/>
            <a:ext cx="7482840" cy="382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66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5" descr="ANd9GcT8fKeqYQBdg3XSBoQrxGHvm12aVeV4Fli9FRte9aSoZ17FL26qi1asjjVh">
            <a:extLst>
              <a:ext uri="{FF2B5EF4-FFF2-40B4-BE49-F238E27FC236}">
                <a16:creationId xmlns:a16="http://schemas.microsoft.com/office/drawing/2014/main" id="{87DB0898-332A-6020-4892-F2B73C23E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1685"/>
            <a:ext cx="3792141"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7" descr="03_004">
            <a:extLst>
              <a:ext uri="{FF2B5EF4-FFF2-40B4-BE49-F238E27FC236}">
                <a16:creationId xmlns:a16="http://schemas.microsoft.com/office/drawing/2014/main" id="{63B3FDC3-293E-E974-2B89-9575AFECB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078"/>
          <a:stretch>
            <a:fillRect/>
          </a:stretch>
        </p:blipFill>
        <p:spPr bwMode="auto">
          <a:xfrm>
            <a:off x="4905375" y="0"/>
            <a:ext cx="3028950" cy="48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393</Words>
  <Application>Microsoft Office PowerPoint</Application>
  <PresentationFormat>Presentación en pantalla (16:9)</PresentationFormat>
  <Paragraphs>45</Paragraphs>
  <Slides>85</Slides>
  <Notes>17</Notes>
  <HiddenSlides>0</HiddenSlides>
  <MMClips>0</MMClips>
  <ScaleCrop>false</ScaleCrop>
  <HeadingPairs>
    <vt:vector size="8" baseType="variant">
      <vt:variant>
        <vt:lpstr>Fuentes usadas</vt:lpstr>
      </vt:variant>
      <vt:variant>
        <vt:i4>1</vt:i4>
      </vt:variant>
      <vt:variant>
        <vt:lpstr>Tema</vt:lpstr>
      </vt:variant>
      <vt:variant>
        <vt:i4>1</vt:i4>
      </vt:variant>
      <vt:variant>
        <vt:lpstr>Servidores OLE incrustados</vt:lpstr>
      </vt:variant>
      <vt:variant>
        <vt:i4>2</vt:i4>
      </vt:variant>
      <vt:variant>
        <vt:lpstr>Títulos de diapositiva</vt:lpstr>
      </vt:variant>
      <vt:variant>
        <vt:i4>85</vt:i4>
      </vt:variant>
    </vt:vector>
  </HeadingPairs>
  <TitlesOfParts>
    <vt:vector size="89" baseType="lpstr">
      <vt:lpstr>Arial</vt:lpstr>
      <vt:lpstr>Simple Light</vt:lpstr>
      <vt:lpstr>Fotografía de Photo Editor</vt:lpstr>
      <vt:lpstr>MSPhotoEd.3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JAVIER PÉREZ</cp:lastModifiedBy>
  <cp:revision>48</cp:revision>
  <dcterms:modified xsi:type="dcterms:W3CDTF">2024-01-15T17:20:52Z</dcterms:modified>
</cp:coreProperties>
</file>