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0" r:id="rId2"/>
    <p:sldId id="301" r:id="rId3"/>
    <p:sldId id="302" r:id="rId4"/>
    <p:sldId id="303" r:id="rId5"/>
    <p:sldId id="304" r:id="rId6"/>
    <p:sldId id="305" r:id="rId7"/>
    <p:sldId id="296" r:id="rId8"/>
    <p:sldId id="297" r:id="rId9"/>
    <p:sldId id="298" r:id="rId10"/>
    <p:sldId id="299" r:id="rId11"/>
    <p:sldId id="300" r:id="rId12"/>
    <p:sldId id="291" r:id="rId13"/>
    <p:sldId id="292" r:id="rId14"/>
    <p:sldId id="294" r:id="rId15"/>
    <p:sldId id="293" r:id="rId16"/>
    <p:sldId id="288" r:id="rId17"/>
    <p:sldId id="289" r:id="rId18"/>
    <p:sldId id="306" r:id="rId19"/>
    <p:sldId id="290" r:id="rId20"/>
    <p:sldId id="281" r:id="rId21"/>
    <p:sldId id="282" r:id="rId22"/>
    <p:sldId id="283" r:id="rId23"/>
    <p:sldId id="284" r:id="rId24"/>
    <p:sldId id="285" r:id="rId25"/>
    <p:sldId id="307" r:id="rId26"/>
    <p:sldId id="276" r:id="rId27"/>
    <p:sldId id="308" r:id="rId28"/>
    <p:sldId id="277" r:id="rId29"/>
    <p:sldId id="278" r:id="rId30"/>
    <p:sldId id="309" r:id="rId31"/>
    <p:sldId id="310" r:id="rId32"/>
    <p:sldId id="279" r:id="rId33"/>
    <p:sldId id="311" r:id="rId34"/>
    <p:sldId id="280" r:id="rId35"/>
    <p:sldId id="271" r:id="rId36"/>
    <p:sldId id="272" r:id="rId37"/>
    <p:sldId id="274" r:id="rId38"/>
    <p:sldId id="273" r:id="rId39"/>
    <p:sldId id="313" r:id="rId40"/>
    <p:sldId id="275" r:id="rId41"/>
    <p:sldId id="266" r:id="rId42"/>
    <p:sldId id="267" r:id="rId43"/>
    <p:sldId id="268" r:id="rId44"/>
    <p:sldId id="312" r:id="rId45"/>
    <p:sldId id="269" r:id="rId46"/>
    <p:sldId id="270" r:id="rId4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93279-336D-4997-9FE8-FF9024235AC6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5EAE5-BE2D-491E-B9F8-3159A15277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10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5EAE5-BE2D-491E-B9F8-3159A15277FF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05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AE4-EC03-4409-9488-592BDD4BF987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49DF-F34C-4A2D-852E-F6A1DF593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990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AE4-EC03-4409-9488-592BDD4BF987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49DF-F34C-4A2D-852E-F6A1DF593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67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AE4-EC03-4409-9488-592BDD4BF987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49DF-F34C-4A2D-852E-F6A1DF593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43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AE4-EC03-4409-9488-592BDD4BF987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49DF-F34C-4A2D-852E-F6A1DF593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01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AE4-EC03-4409-9488-592BDD4BF987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49DF-F34C-4A2D-852E-F6A1DF593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63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AE4-EC03-4409-9488-592BDD4BF987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49DF-F34C-4A2D-852E-F6A1DF593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052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AE4-EC03-4409-9488-592BDD4BF987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49DF-F34C-4A2D-852E-F6A1DF593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41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AE4-EC03-4409-9488-592BDD4BF987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49DF-F34C-4A2D-852E-F6A1DF593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54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AE4-EC03-4409-9488-592BDD4BF987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49DF-F34C-4A2D-852E-F6A1DF593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01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AE4-EC03-4409-9488-592BDD4BF987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49DF-F34C-4A2D-852E-F6A1DF593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97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AE4-EC03-4409-9488-592BDD4BF987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49DF-F34C-4A2D-852E-F6A1DF593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50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18AE4-EC03-4409-9488-592BDD4BF987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649DF-F34C-4A2D-852E-F6A1DF593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99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xrYWCyLdY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_drhof23dc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" y="1268760"/>
            <a:ext cx="898082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18864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3.- LA HERENCIA BIOLÓGICA</a:t>
            </a:r>
          </a:p>
        </p:txBody>
      </p:sp>
    </p:spTree>
    <p:extLst>
      <p:ext uri="{BB962C8B-B14F-4D97-AF65-F5344CB8AC3E}">
        <p14:creationId xmlns:p14="http://schemas.microsoft.com/office/powerpoint/2010/main" val="37718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2388"/>
            <a:ext cx="87630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785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51911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71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92492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847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08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s://librodigital.edistribucion.es/biblioteca-marsupial/libro/8636833/4a4edf53198ae7988aa8cbf4bae0cb6b817ed8356e144b34fc97373144108e39-104159-9fde6be6f4eed4a19adbaa2e2fe32a8380c0b897-L0FMTUFDRU4vRUxJQlJPUy9hbmF5YV9lZHVjYWNpb24vOTc4ODQxNDMyNTYyOS9odG1s-1694022069-20230906194109/useruploads2/files/45/b3/45b39bb122dd502a2ea630ca585944ecbc3a835a_802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4293096"/>
            <a:ext cx="3398337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17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75316"/>
            <a:ext cx="9108504" cy="333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s://librodigital.edistribucion.es/biblioteca-marsupial/libro/8636833/4a4edf53198ae7988aa8cbf4bae0cb6b817ed8356e144b34fc97373144108e39-104159-9fde6be6f4eed4a19adbaa2e2fe32a8380c0b897-L0FMTUFDRU4vRUxJQlJPUy9hbmF5YV9lZHVjYWNpb24vOTc4ODQxNDMyNTYyOS9odG1s-1694022069-20230906194109/useruploads2/files/4a/3b/4a3bce4a77db8b352a564e2aeb2ddfd9c41d6dbb_186824.png">
            <a:extLst>
              <a:ext uri="{FF2B5EF4-FFF2-40B4-BE49-F238E27FC236}">
                <a16:creationId xmlns:a16="http://schemas.microsoft.com/office/drawing/2014/main" id="{4FF5C59F-B3B5-E8CA-ABFA-2AA136335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0024"/>
            <a:ext cx="4709920" cy="31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D983521-7DB3-625D-CA7A-D3E457476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32656"/>
            <a:ext cx="3384376" cy="66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85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librodigital.edistribucion.es/biblioteca-marsupial/libro/8636833/4a4edf53198ae7988aa8cbf4bae0cb6b817ed8356e144b34fc97373144108e39-104159-9fde6be6f4eed4a19adbaa2e2fe32a8380c0b897-L0FMTUFDRU4vRUxJQlJPUy9hbmF5YV9lZHVjYWNpb24vOTc4ODQxNDMyNTYyOS9odG1s-1694022069-20230906194109/useruploads2/files/4a/3b/4a3bce4a77db8b352a564e2aeb2ddfd9c41d6dbb_1868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1766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166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5337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52736"/>
            <a:ext cx="6192688" cy="43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https://librodigital.edistribucion.es/biblioteca-marsupial/libro/8636833/4a4edf53198ae7988aa8cbf4bae0cb6b817ed8356e144b34fc97373144108e39-104159-9fde6be6f4eed4a19adbaa2e2fe32a8380c0b897-L0FMTUFDRU4vRUxJQlJPUy9hbmF5YV9lZHVjYWNpb24vOTc4ODQxNDMyNTYyOS9odG1s-1694022069-20230906194109/useruploads2/files/59/d1/59d13258ea3f76005b27b249b93eff0eebebabca_888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341" y="2780928"/>
            <a:ext cx="284252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166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58"/>
          <a:stretch/>
        </p:blipFill>
        <p:spPr bwMode="auto">
          <a:xfrm>
            <a:off x="179512" y="154447"/>
            <a:ext cx="6991350" cy="341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https://librodigital.edistribucion.es/biblioteca-marsupial/libro/8636833/4a4edf53198ae7988aa8cbf4bae0cb6b817ed8356e144b34fc97373144108e39-104159-9fde6be6f4eed4a19adbaa2e2fe32a8380c0b897-L0FMTUFDRU4vRUxJQlJPUy9hbmF5YV9lZHVjYWNpb24vOTc4ODQxNDMyNTYyOS9odG1s-1694022069-20230906194109/useruploads2/files/c6/9d/c69dffc86d739c36cfde41f0ee74d977bed13acf_1200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07620"/>
            <a:ext cx="3983540" cy="355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785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42"/>
          <a:stretch/>
        </p:blipFill>
        <p:spPr bwMode="auto">
          <a:xfrm>
            <a:off x="179511" y="231886"/>
            <a:ext cx="7936139" cy="36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185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06755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71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6765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299752" cy="579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s://librodigital.edistribucion.es/biblioteca-marsupial/libro/8636833/4a4edf53198ae7988aa8cbf4bae0cb6b817ed8356e144b34fc97373144108e39-104159-9fde6be6f4eed4a19adbaa2e2fe32a8380c0b897-L0FMTUFDRU4vRUxJQlJPUy9hbmF5YV9lZHVjYWNpb24vOTc4ODQxNDMyNTYyOS9odG1s-1694022069-20230906194109/useruploads2/files/f4/42/f4424256e1dd4fae4cab5f2ce79f3428dbe701ac_2335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789" y="499342"/>
            <a:ext cx="2551795" cy="317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47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librodigital.edistribucion.es/biblioteca-marsupial/libro/8636833/4a4edf53198ae7988aa8cbf4bae0cb6b817ed8356e144b34fc97373144108e39-104159-9fde6be6f4eed4a19adbaa2e2fe32a8380c0b897-L0FMTUFDRU4vRUxJQlJPUy9hbmF5YV9lZHVjYWNpb24vOTc4ODQxNDMyNTYyOS9odG1s-1694022069-20230906194109/useruploads2/files/94/ae/94aefc78901be70567f1e0f6f37a2c6406208701_283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0102"/>
            <a:ext cx="8610817" cy="498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47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07707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17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0194"/>
            <a:ext cx="69532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166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847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08720"/>
            <a:ext cx="568790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https://librodigital.edistribucion.es/biblioteca-marsupial/libro/8636833/4a4edf53198ae7988aa8cbf4bae0cb6b817ed8356e144b34fc97373144108e39-104159-9fde6be6f4eed4a19adbaa2e2fe32a8380c0b897-L0FMTUFDRU4vRUxJQlJPUy9hbmF5YV9lZHVjYWNpb24vOTc4ODQxNDMyNTYyOS9odG1s-1694022069-20230906194109/useruploads2/files/46/8d/468d5e19cdd056e608209db3dcdea400bca85f2b_12324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88640"/>
            <a:ext cx="284714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785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3"/>
          <a:stretch/>
        </p:blipFill>
        <p:spPr bwMode="auto">
          <a:xfrm>
            <a:off x="395536" y="188641"/>
            <a:ext cx="70485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715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17"/>
          <a:stretch/>
        </p:blipFill>
        <p:spPr bwMode="auto">
          <a:xfrm>
            <a:off x="107504" y="260648"/>
            <a:ext cx="70485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E7AB4F0-FFFF-FFEE-008E-0674D47B86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39"/>
          <a:stretch/>
        </p:blipFill>
        <p:spPr>
          <a:xfrm>
            <a:off x="2411760" y="1988840"/>
            <a:ext cx="3261916" cy="434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32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00831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Diapositiva41">
            <a:extLst>
              <a:ext uri="{FF2B5EF4-FFF2-40B4-BE49-F238E27FC236}">
                <a16:creationId xmlns:a16="http://schemas.microsoft.com/office/drawing/2014/main" id="{9B14C2EB-135E-C3AB-F02C-DB6DAB552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3665" b="22513"/>
          <a:stretch>
            <a:fillRect/>
          </a:stretch>
        </p:blipFill>
        <p:spPr bwMode="auto">
          <a:xfrm>
            <a:off x="1547664" y="2780928"/>
            <a:ext cx="6553547" cy="36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847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Título">
            <a:extLst>
              <a:ext uri="{FF2B5EF4-FFF2-40B4-BE49-F238E27FC236}">
                <a16:creationId xmlns:a16="http://schemas.microsoft.com/office/drawing/2014/main" id="{111E825D-E325-9A27-4981-271A4EFD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317BCBB9-C218-8A32-2625-028403861A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7704856" cy="5184576"/>
          </a:xfrm>
          <a:ln>
            <a:miter lim="800000"/>
            <a:headEnd/>
            <a:tailEnd/>
          </a:ln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s-ES" dirty="0">
                <a:latin typeface="Comic Sans MS" pitchFamily="66" charset="0"/>
              </a:rPr>
              <a:t>TRISOMÍA 18, Síndrome de Edwards ( 47 cromosomas)</a:t>
            </a:r>
          </a:p>
          <a:p>
            <a:pPr>
              <a:defRPr/>
            </a:pPr>
            <a:endParaRPr lang="es-ES" dirty="0"/>
          </a:p>
          <a:p>
            <a:pPr>
              <a:defRPr/>
            </a:pPr>
            <a:endParaRPr lang="es-ES" dirty="0"/>
          </a:p>
          <a:p>
            <a:pPr>
              <a:defRPr/>
            </a:pPr>
            <a:endParaRPr lang="es-ES" dirty="0"/>
          </a:p>
          <a:p>
            <a:pPr>
              <a:defRPr/>
            </a:pPr>
            <a:endParaRPr lang="es-ES" dirty="0"/>
          </a:p>
          <a:p>
            <a:pPr>
              <a:defRPr/>
            </a:pPr>
            <a:endParaRPr lang="es-ES" dirty="0"/>
          </a:p>
          <a:p>
            <a:pPr>
              <a:defRPr/>
            </a:pPr>
            <a:endParaRPr lang="es-ES" dirty="0"/>
          </a:p>
          <a:p>
            <a:pPr>
              <a:buFontTx/>
              <a:buNone/>
              <a:defRPr/>
            </a:pPr>
            <a:endParaRPr lang="es-ES" dirty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es-ES" dirty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r>
              <a:rPr lang="es-ES" dirty="0">
                <a:latin typeface="Comic Sans MS" pitchFamily="66" charset="0"/>
              </a:rPr>
              <a:t>Causa muerte fetal durante el embarazo, los que logran nacer tienen complicaciones médicas más graves y peligrosas que el Síndrome de Down, padecen retraso mental y malformaciones del aparato circulatorio.</a:t>
            </a:r>
          </a:p>
          <a:p>
            <a:pPr>
              <a:defRPr/>
            </a:pPr>
            <a:endParaRPr lang="es-ES" dirty="0"/>
          </a:p>
          <a:p>
            <a:pPr>
              <a:buFontTx/>
              <a:buNone/>
              <a:defRPr/>
            </a:pPr>
            <a:endParaRPr lang="es-ES" dirty="0"/>
          </a:p>
        </p:txBody>
      </p:sp>
      <p:pic>
        <p:nvPicPr>
          <p:cNvPr id="45058" name="Picture 2" descr="http://player.slideplayer.es/2/158955/data/images/img29.jpg">
            <a:extLst>
              <a:ext uri="{FF2B5EF4-FFF2-40B4-BE49-F238E27FC236}">
                <a16:creationId xmlns:a16="http://schemas.microsoft.com/office/drawing/2014/main" id="{27E95588-57DD-3A7D-CCE1-5CDEB6A19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84313"/>
            <a:ext cx="2914650" cy="2181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0" name="Picture 4" descr="http://player.slideplayer.es/2/158955/data/images/img28.jpg">
            <a:extLst>
              <a:ext uri="{FF2B5EF4-FFF2-40B4-BE49-F238E27FC236}">
                <a16:creationId xmlns:a16="http://schemas.microsoft.com/office/drawing/2014/main" id="{2E382345-3164-F385-6144-D45F79C0F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1268413"/>
            <a:ext cx="3398837" cy="2543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619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695325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17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600"/>
            <a:ext cx="70485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166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3576"/>
            <a:ext cx="516255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librodigital.edistribucion.es/biblioteca-marsupial/libro/8636833/4a4edf53198ae7988aa8cbf4bae0cb6b817ed8356e144b34fc97373144108e39-104159-9fde6be6f4eed4a19adbaa2e2fe32a8380c0b897-L0FMTUFDRU4vRUxJQlJPUy9hbmF5YV9lZHVjYWNpb24vOTc4ODQxNDMyNTYyOS9odG1s-1694022069-20230906194109/useruploads2/files/36/fe/36fe89fffbb42c15d722ea6f39377ec52f721d67_1170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0688"/>
            <a:ext cx="2335846" cy="313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17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librodigital.edistribucion.es/biblioteca-marsupial/libro/8636833/4a4edf53198ae7988aa8cbf4bae0cb6b817ed8356e144b34fc97373144108e39-104159-9fde6be6f4eed4a19adbaa2e2fe32a8380c0b897-L0FMTUFDRU4vRUxJQlJPUy9hbmF5YV9lZHVjYWNpb24vOTc4ODQxNDMyNTYyOS9odG1s-1694022069-20230906194109/useruploads2/files/e9/71/e971f117b39f782920f21575766b40fe03c99651_118872.png">
            <a:extLst>
              <a:ext uri="{FF2B5EF4-FFF2-40B4-BE49-F238E27FC236}">
                <a16:creationId xmlns:a16="http://schemas.microsoft.com/office/drawing/2014/main" id="{A7932248-55DE-9A06-3070-AF03AD6AC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984776" cy="517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64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odos de actuación de las enzimas de restricción. Animación: De Mier y Leva">
            <a:extLst>
              <a:ext uri="{FF2B5EF4-FFF2-40B4-BE49-F238E27FC236}">
                <a16:creationId xmlns:a16="http://schemas.microsoft.com/office/drawing/2014/main" id="{CAC98332-3DB7-3201-E3C5-58BE51E97A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3375"/>
            <a:ext cx="6192838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1818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785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303A065-78EC-BFA3-CA49-9A2F6C3B1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73" y="692696"/>
            <a:ext cx="878265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28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41243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715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352928" cy="619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847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34119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DBADFE2-5483-5E8B-AC52-B8AAA3125C80}"/>
              </a:ext>
            </a:extLst>
          </p:cNvPr>
          <p:cNvSpPr txBox="1"/>
          <p:nvPr/>
        </p:nvSpPr>
        <p:spPr>
          <a:xfrm>
            <a:off x="611560" y="5852836"/>
            <a:ext cx="10297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¿Cómo hacer EDICIÓN GENÉTICA con CRISPR? | La </a:t>
            </a:r>
            <a:r>
              <a:rPr lang="es-ES" dirty="0" err="1">
                <a:hlinkClick r:id="rId3"/>
              </a:rPr>
              <a:t>Hiperactina</a:t>
            </a:r>
            <a:r>
              <a:rPr lang="es-ES" dirty="0">
                <a:hlinkClick r:id="rId3"/>
              </a:rPr>
              <a:t> (youtube.com)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917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7"/>
          <a:stretch/>
        </p:blipFill>
        <p:spPr bwMode="auto">
          <a:xfrm>
            <a:off x="539551" y="260648"/>
            <a:ext cx="684974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785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librodigital.edistribucion.es/biblioteca-marsupial/libro/8636833/4a4edf53198ae7988aa8cbf4bae0cb6b817ed8356e144b34fc97373144108e39-104159-9fde6be6f4eed4a19adbaa2e2fe32a8380c0b897-L0FMTUFDRU4vRUxJQlJPUy9hbmF5YV9lZHVjYWNpb24vOTc4ODQxNDMyNTYyOS9odG1s-1694022069-20230906194109/useruploads2/files/8f/33/8f33659e0cac226c51e9dc3a44e6bcb5403a011c_3584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05"/>
          <a:stretch/>
        </p:blipFill>
        <p:spPr bwMode="auto">
          <a:xfrm>
            <a:off x="213925" y="404664"/>
            <a:ext cx="39526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librodigital.edistribucion.es/biblioteca-marsupial/libro/8636833/4a4edf53198ae7988aa8cbf4bae0cb6b817ed8356e144b34fc97373144108e39-104159-9fde6be6f4eed4a19adbaa2e2fe32a8380c0b897-L0FMTUFDRU4vRUxJQlJPUy9hbmF5YV9lZHVjYWNpb24vOTc4ODQxNDMyNTYyOS9odG1s-1694022069-20230906194109/useruploads2/files/8f/33/8f33659e0cac226c51e9dc3a44e6bcb5403a011c_358415.png">
            <a:extLst>
              <a:ext uri="{FF2B5EF4-FFF2-40B4-BE49-F238E27FC236}">
                <a16:creationId xmlns:a16="http://schemas.microsoft.com/office/drawing/2014/main" id="{001019C1-F02A-869A-71A1-DCCBF25A6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25"/>
          <a:stretch/>
        </p:blipFill>
        <p:spPr bwMode="auto">
          <a:xfrm>
            <a:off x="5004048" y="1904221"/>
            <a:ext cx="3672408" cy="482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2778CE0-8D0E-B3E6-E5C4-47F5D6338434}"/>
              </a:ext>
            </a:extLst>
          </p:cNvPr>
          <p:cNvSpPr/>
          <p:nvPr/>
        </p:nvSpPr>
        <p:spPr>
          <a:xfrm>
            <a:off x="3203848" y="4077072"/>
            <a:ext cx="962689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179AAC41-A605-FF71-42DE-E937A156223B}"/>
              </a:ext>
            </a:extLst>
          </p:cNvPr>
          <p:cNvCxnSpPr/>
          <p:nvPr/>
        </p:nvCxnSpPr>
        <p:spPr>
          <a:xfrm flipV="1">
            <a:off x="4166537" y="2708920"/>
            <a:ext cx="837511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6BC931D-96B4-D328-5A6E-7F6A0F62056B}"/>
              </a:ext>
            </a:extLst>
          </p:cNvPr>
          <p:cNvSpPr txBox="1"/>
          <p:nvPr/>
        </p:nvSpPr>
        <p:spPr>
          <a:xfrm>
            <a:off x="827584" y="551723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Ejemplo de la técnica de la PCR usada con el covid-19.</a:t>
            </a:r>
          </a:p>
        </p:txBody>
      </p:sp>
    </p:spTree>
    <p:extLst>
      <p:ext uri="{BB962C8B-B14F-4D97-AF65-F5344CB8AC3E}">
        <p14:creationId xmlns:p14="http://schemas.microsoft.com/office/powerpoint/2010/main" val="2600166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53"/>
          <a:stretch/>
        </p:blipFill>
        <p:spPr bwMode="auto">
          <a:xfrm>
            <a:off x="467544" y="620688"/>
            <a:ext cx="709056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32E7277-F614-93EC-D310-90282D9EB2E6}"/>
              </a:ext>
            </a:extLst>
          </p:cNvPr>
          <p:cNvSpPr txBox="1"/>
          <p:nvPr/>
        </p:nvSpPr>
        <p:spPr>
          <a:xfrm>
            <a:off x="611560" y="3789040"/>
            <a:ext cx="763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Proyecto genoma humano. ¿Que beneficios nos trae? (youtube.com)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988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357905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166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576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5968371" cy="540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2884686" cy="475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715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3837"/>
            <a:ext cx="70485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847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3744416" cy="613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17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61068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166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4970C5-446F-7AEB-D6F9-4BD1A161E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88640"/>
            <a:ext cx="4053627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6020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732648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7855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562BD34-6939-7D87-A617-E8FA7E456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29110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71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075"/>
            <a:ext cx="6829425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librodigital.edistribucion.es/biblioteca-marsupial/libro/8636833/4a4edf53198ae7988aa8cbf4bae0cb6b817ed8356e144b34fc97373144108e39-104159-9fde6be6f4eed4a19adbaa2e2fe32a8380c0b897-L0FMTUFDRU4vRUxJQlJPUy9hbmF5YV9lZHVjYWNpb24vOTc4ODQxNDMyNTYyOS9odG1s-1694022069-20230906194109/useruploads2/files/84/ba/84bad0c7ad9bb70051045418382cceb66329bf75_17799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937" y="219075"/>
            <a:ext cx="1897782" cy="215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78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ibrodigital.edistribucion.es/biblioteca-marsupial/libro/8636833/4a4edf53198ae7988aa8cbf4bae0cb6b817ed8356e144b34fc97373144108e39-104159-9fde6be6f4eed4a19adbaa2e2fe32a8380c0b897-L0FMTUFDRU4vRUxJQlJPUy9hbmF5YV9lZHVjYWNpb24vOTc4ODQxNDMyNTYyOS9odG1s-1694022069-20230906194109/useruploads2/files/41/35/4135fa5d70a1ee65682bbc433aa697d609091293_2537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87578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71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67913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s://librodigital.edistribucion.es/biblioteca-marsupial/libro/8636833/4a4edf53198ae7988aa8cbf4bae0cb6b817ed8356e144b34fc97373144108e39-104159-9fde6be6f4eed4a19adbaa2e2fe32a8380c0b897-L0FMTUFDRU4vRUxJQlJPUy9hbmF5YV9lZHVjYWNpb24vOTc4ODQxNDMyNTYyOS9odG1s-1694022069-20230906194109/useruploads2/files/1b/2c/1b2ca5e75acedc789823ec4279c0bf24127261f5_1581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896642" cy="197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4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68389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17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ibrodigital.edistribucion.es/biblioteca-marsupial/libro/8636833/4a4edf53198ae7988aa8cbf4bae0cb6b817ed8356e144b34fc97373144108e39-104159-9fde6be6f4eed4a19adbaa2e2fe32a8380c0b897-L0FMTUFDRU4vRUxJQlJPUy9hbmF5YV9lZHVjYWNpb24vOTc4ODQxNDMyNTYyOS9odG1s-1694022069-20230906194109/useruploads2/files/f8/86/f886cd9b66eaf3f73e1ee64fb4caa02048ef5d92_1722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32656"/>
            <a:ext cx="383601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1662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92</Words>
  <Application>Microsoft Office PowerPoint</Application>
  <PresentationFormat>Presentación en pantalla (4:3)</PresentationFormat>
  <Paragraphs>15</Paragraphs>
  <Slides>46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0" baseType="lpstr">
      <vt:lpstr>Arial</vt:lpstr>
      <vt:lpstr>Calibri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JAVIER PÉREZ</cp:lastModifiedBy>
  <cp:revision>7</cp:revision>
  <dcterms:created xsi:type="dcterms:W3CDTF">2023-09-06T17:44:07Z</dcterms:created>
  <dcterms:modified xsi:type="dcterms:W3CDTF">2023-12-12T10:06:17Z</dcterms:modified>
</cp:coreProperties>
</file>