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34" r:id="rId12"/>
    <p:sldId id="335" r:id="rId13"/>
    <p:sldId id="266" r:id="rId14"/>
    <p:sldId id="267" r:id="rId15"/>
    <p:sldId id="268" r:id="rId16"/>
    <p:sldId id="336" r:id="rId17"/>
    <p:sldId id="339" r:id="rId18"/>
    <p:sldId id="340" r:id="rId19"/>
    <p:sldId id="338" r:id="rId20"/>
    <p:sldId id="337" r:id="rId21"/>
    <p:sldId id="269" r:id="rId22"/>
    <p:sldId id="342" r:id="rId23"/>
    <p:sldId id="341" r:id="rId24"/>
    <p:sldId id="343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345" r:id="rId33"/>
    <p:sldId id="277" r:id="rId34"/>
    <p:sldId id="344" r:id="rId35"/>
    <p:sldId id="280" r:id="rId36"/>
    <p:sldId id="281" r:id="rId37"/>
    <p:sldId id="282" r:id="rId38"/>
    <p:sldId id="283" r:id="rId39"/>
    <p:sldId id="286" r:id="rId40"/>
    <p:sldId id="346" r:id="rId41"/>
    <p:sldId id="347" r:id="rId42"/>
    <p:sldId id="287" r:id="rId43"/>
    <p:sldId id="289" r:id="rId44"/>
    <p:sldId id="290" r:id="rId45"/>
    <p:sldId id="292" r:id="rId46"/>
    <p:sldId id="293" r:id="rId47"/>
    <p:sldId id="297" r:id="rId48"/>
    <p:sldId id="298" r:id="rId49"/>
    <p:sldId id="348" r:id="rId50"/>
    <p:sldId id="299" r:id="rId51"/>
    <p:sldId id="300" r:id="rId52"/>
    <p:sldId id="301" r:id="rId53"/>
    <p:sldId id="303" r:id="rId54"/>
    <p:sldId id="304" r:id="rId55"/>
    <p:sldId id="349" r:id="rId56"/>
    <p:sldId id="306" r:id="rId57"/>
    <p:sldId id="308" r:id="rId58"/>
    <p:sldId id="309" r:id="rId59"/>
    <p:sldId id="590" r:id="rId60"/>
    <p:sldId id="351" r:id="rId61"/>
    <p:sldId id="311" r:id="rId62"/>
    <p:sldId id="312" r:id="rId63"/>
    <p:sldId id="315" r:id="rId64"/>
    <p:sldId id="591" r:id="rId65"/>
    <p:sldId id="592" r:id="rId66"/>
    <p:sldId id="317" r:id="rId67"/>
    <p:sldId id="318" r:id="rId68"/>
    <p:sldId id="593" r:id="rId69"/>
    <p:sldId id="320" r:id="rId70"/>
    <p:sldId id="321" r:id="rId71"/>
    <p:sldId id="596" r:id="rId72"/>
    <p:sldId id="597" r:id="rId73"/>
    <p:sldId id="595" r:id="rId74"/>
    <p:sldId id="322" r:id="rId75"/>
    <p:sldId id="594" r:id="rId76"/>
    <p:sldId id="326" r:id="rId7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2317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a98faf30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a98faf30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C87D4A9-649A-44B5-9F28-CAF8F573908B}" type="slidenum">
              <a:rPr lang="es-ES_tradnl" altLang="es-ES"/>
              <a:pPr>
                <a:spcBef>
                  <a:spcPct val="0"/>
                </a:spcBef>
              </a:pPr>
              <a:t>11</a:t>
            </a:fld>
            <a:endParaRPr lang="es-ES_tradnl" altLang="es-E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43597C1-FD39-424C-83A3-FFDABC422789}" type="slidenum">
              <a:rPr lang="es-ES_tradnl" altLang="es-ES"/>
              <a:pPr>
                <a:spcBef>
                  <a:spcPct val="0"/>
                </a:spcBef>
              </a:pPr>
              <a:t>12</a:t>
            </a:fld>
            <a:endParaRPr lang="es-ES_tradnl" altLang="es-E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a98faf3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9a98faf30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9a98faf30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9a98faf30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a98faf30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a98faf30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590BAD7-67AD-44A5-83D4-624793F740AB}" type="slidenum">
              <a:rPr lang="es-ES_tradnl" altLang="es-ES"/>
              <a:pPr/>
              <a:t>16</a:t>
            </a:fld>
            <a:endParaRPr lang="es-ES_tradnl" altLang="es-E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6CD9E8A-6385-4D2E-B0A4-F3AD7848191F}" type="slidenum">
              <a:rPr lang="es-ES_tradnl" altLang="es-ES"/>
              <a:pPr/>
              <a:t>17</a:t>
            </a:fld>
            <a:endParaRPr lang="es-ES_tradnl" altLang="es-E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8F0A625-7CE6-42AD-9BB5-B0AB0E642A76}" type="slidenum">
              <a:rPr lang="es-ES_tradnl" altLang="es-ES"/>
              <a:pPr/>
              <a:t>18</a:t>
            </a:fld>
            <a:endParaRPr lang="es-ES_tradnl" altLang="es-E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a98faf30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a98faf30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a98faf30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a98faf30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a98faf3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a98faf30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69A1F40-FDBF-491F-9522-1CC9E1D3364B}" type="slidenum">
              <a:rPr lang="es-ES_tradnl" altLang="es-ES"/>
              <a:pPr/>
              <a:t>22</a:t>
            </a:fld>
            <a:endParaRPr lang="es-ES_tradnl" altLang="es-E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E20D609-574A-4361-9C7C-97141C98BA14}" type="slidenum">
              <a:rPr lang="es-ES_tradnl" altLang="es-ES"/>
              <a:pPr/>
              <a:t>23</a:t>
            </a:fld>
            <a:endParaRPr lang="es-ES_tradnl" altLang="es-E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7A45A6-6252-431A-BEFE-31A2D59B71B5}" type="slidenum">
              <a:rPr lang="es-ES_tradnl" altLang="es-ES"/>
              <a:pPr/>
              <a:t>24</a:t>
            </a:fld>
            <a:endParaRPr lang="es-ES_tradnl" altLang="es-E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a98faf30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a98faf30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a98faf30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9a98faf30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a98faf30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9a98faf30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a98faf30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9a98faf30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a98faf30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a98faf30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a98faf30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9a98faf30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a98faf30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9a98faf30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a98faf30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9a98faf30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a98faf30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9a98faf30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E3F2EA2-389F-4027-9A69-546D05D20174}" type="slidenum">
              <a:rPr lang="es-ES_tradnl" altLang="es-ES"/>
              <a:pPr>
                <a:spcBef>
                  <a:spcPct val="0"/>
                </a:spcBef>
              </a:pPr>
              <a:t>34</a:t>
            </a:fld>
            <a:endParaRPr lang="es-ES_tradnl" altLang="es-ES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a98faf30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a98faf30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a98faf30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a98faf30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a98faf30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9a98faf30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a98faf30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a98faf30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a98faf30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9a98faf30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42777DE9-5E34-47C1-B002-697D33641239}" type="slidenum">
              <a:rPr lang="es-ES_tradnl" altLang="es-ES"/>
              <a:pPr>
                <a:spcBef>
                  <a:spcPct val="0"/>
                </a:spcBef>
              </a:pPr>
              <a:t>40</a:t>
            </a:fld>
            <a:endParaRPr lang="es-ES_tradnl" altLang="es-ES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8CAAB9F-6D9A-454F-BA69-0C48BFAA3CB6}" type="slidenum">
              <a:rPr lang="es-ES_tradnl" altLang="es-ES"/>
              <a:pPr>
                <a:spcBef>
                  <a:spcPct val="0"/>
                </a:spcBef>
              </a:pPr>
              <a:t>41</a:t>
            </a:fld>
            <a:endParaRPr lang="es-ES_tradnl" altLang="es-ES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a98faf30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a98faf30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9a98faf30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9a98faf30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a98faf30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9a98faf30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a98faf30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a98faf30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9a98faf30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9a98faf30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a98faf30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9a98faf30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a98faf302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a98faf302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a98faf302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a98faf302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a98faf30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9a98faf30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9a98faf302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9a98faf302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a98faf30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a98faf30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a98faf30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9a98faf30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a98faf30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9a98faf30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a98faf30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9a98faf30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819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9a98faf302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9a98faf302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a98faf30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9a98faf30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9a98faf30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9a98faf30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>
            <a:extLst>
              <a:ext uri="{FF2B5EF4-FFF2-40B4-BE49-F238E27FC236}">
                <a16:creationId xmlns:a16="http://schemas.microsoft.com/office/drawing/2014/main" xmlns="" id="{164048FC-EE11-08BB-22EB-7EE4E795A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323422-942B-47B1-AE0F-52EC998E00D1}" type="slidenum">
              <a:rPr lang="es-ES_tradnl" altLang="es-ES"/>
              <a:pPr>
                <a:spcBef>
                  <a:spcPct val="0"/>
                </a:spcBef>
              </a:pPr>
              <a:t>59</a:t>
            </a:fld>
            <a:endParaRPr lang="es-ES_tradnl" altLang="es-ES"/>
          </a:p>
        </p:txBody>
      </p:sp>
      <p:sp>
        <p:nvSpPr>
          <p:cNvPr id="330755" name="Rectangle 2">
            <a:extLst>
              <a:ext uri="{FF2B5EF4-FFF2-40B4-BE49-F238E27FC236}">
                <a16:creationId xmlns:a16="http://schemas.microsoft.com/office/drawing/2014/main" xmlns="" id="{89192094-F2D8-EC05-F8E1-2B1F165F9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6" name="Rectangle 3">
            <a:extLst>
              <a:ext uri="{FF2B5EF4-FFF2-40B4-BE49-F238E27FC236}">
                <a16:creationId xmlns:a16="http://schemas.microsoft.com/office/drawing/2014/main" xmlns="" id="{F54FFFBD-1BE5-E014-A9EE-E7E2A0D08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9a98faf30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9a98faf30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3900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9a98faf30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9a98faf30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9a98faf30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9a98faf30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a98faf30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a98faf30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a98faf30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a98faf30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7337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a98faf30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a98faf30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5202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9a98faf30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9a98faf30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a98faf30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9a98faf30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a98faf30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9a98faf30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6186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9a98faf30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9a98faf30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9a98faf302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9a98faf302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A5FF212-6832-4F25-923F-63AB178F8FAD}" type="slidenum">
              <a:rPr lang="es-ES_tradnl" altLang="es-ES"/>
              <a:pPr>
                <a:spcBef>
                  <a:spcPct val="0"/>
                </a:spcBef>
              </a:pPr>
              <a:t>71</a:t>
            </a:fld>
            <a:endParaRPr lang="es-ES_tradnl" altLang="es-ES"/>
          </a:p>
        </p:txBody>
      </p:sp>
      <p:sp>
        <p:nvSpPr>
          <p:cNvPr id="367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C20E3AD-F215-4CCE-B344-70FD9B42DA43}" type="slidenum">
              <a:rPr lang="es-ES_tradnl" altLang="es-ES"/>
              <a:pPr>
                <a:spcBef>
                  <a:spcPct val="0"/>
                </a:spcBef>
              </a:pPr>
              <a:t>72</a:t>
            </a:fld>
            <a:endParaRPr lang="es-ES_tradnl" altLang="es-ES"/>
          </a:p>
        </p:txBody>
      </p:sp>
      <p:sp>
        <p:nvSpPr>
          <p:cNvPr id="369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88C77B4-6591-4E25-BBC2-FE40B17467AF}" type="slidenum">
              <a:rPr lang="es-ES_tradnl" altLang="es-ES"/>
              <a:pPr>
                <a:spcBef>
                  <a:spcPct val="0"/>
                </a:spcBef>
              </a:pPr>
              <a:t>73</a:t>
            </a:fld>
            <a:endParaRPr lang="es-ES_tradnl" altLang="es-ES"/>
          </a:p>
        </p:txBody>
      </p:sp>
      <p:sp>
        <p:nvSpPr>
          <p:cNvPr id="365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a98faf30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9a98faf30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a98faf30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9a98faf30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9a98faf30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9a98faf30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a98faf30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a98faf30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F3E05-B5C8-4EC1-BBCA-B81E3853C35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60777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14027-B8A3-4964-AFD9-408A5EE6F7D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70498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83E6-77A9-4F5B-884E-A9EF9610FBF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07718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CAB1-6B00-4292-86F1-D84ECFC6AE4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6681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http://cellbiol.wordpress.com/files/2009/10/membrana_plasmatica_1.jpg" TargetMode="Externa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youtube.com/watch?v=f9NabbTmmX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ortecelular.blogspot.com/2010/05/transporte-traves-de-la-membrana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5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658" y="132600"/>
            <a:ext cx="7455400" cy="49232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2;p1"/>
          <p:cNvSpPr txBox="1"/>
          <p:nvPr/>
        </p:nvSpPr>
        <p:spPr>
          <a:xfrm>
            <a:off x="87675" y="132600"/>
            <a:ext cx="8811300" cy="71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solidFill>
                  <a:srgbClr val="FF0000"/>
                </a:solidFill>
              </a:rPr>
              <a:t>4.- LA ESTRUCTURA DE LA CÉLULA</a:t>
            </a:r>
            <a:endParaRPr sz="2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4098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4"/>
          <p:cNvGraphicFramePr>
            <a:graphicFrameLocks noGrp="1" noChangeAspect="1"/>
          </p:cNvGraphicFramePr>
          <p:nvPr>
            <p:ph/>
          </p:nvPr>
        </p:nvGraphicFramePr>
        <p:xfrm>
          <a:off x="395288" y="0"/>
          <a:ext cx="8280400" cy="517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4" imgW="10031225" imgH="8352381" progId="">
                  <p:embed/>
                </p:oleObj>
              </mc:Choice>
              <mc:Fallback>
                <p:oleObj r:id="rId4" imgW="10031225" imgH="83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0"/>
                        <a:ext cx="8280400" cy="5170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7092950" y="4792266"/>
            <a:ext cx="342900" cy="171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1600" b="1">
                <a:solidFill>
                  <a:srgbClr val="008000"/>
                </a:solidFill>
                <a:sym typeface="Wingdings" pitchFamily="2" charset="2"/>
              </a:rPr>
              <a:t></a:t>
            </a:r>
            <a:endParaRPr lang="es-ES_tradnl" altLang="es-ES" sz="1600"/>
          </a:p>
        </p:txBody>
      </p:sp>
    </p:spTree>
    <p:extLst>
      <p:ext uri="{BB962C8B-B14F-4D97-AF65-F5344CB8AC3E}">
        <p14:creationId xmlns:p14="http://schemas.microsoft.com/office/powerpoint/2010/main" val="286793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~LWF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5087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95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89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01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 rotWithShape="1">
          <a:blip r:embed="rId3">
            <a:alphaModFix/>
          </a:blip>
          <a:srcRect b="59935"/>
          <a:stretch/>
        </p:blipFill>
        <p:spPr>
          <a:xfrm>
            <a:off x="152400" y="152400"/>
            <a:ext cx="5188565" cy="193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375" y="1242825"/>
            <a:ext cx="3846151" cy="213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iapositiva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685"/>
            <a:ext cx="8640762" cy="48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92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apsulaStr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81038"/>
            <a:ext cx="59753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1187450" y="4276726"/>
            <a:ext cx="84597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</a:rPr>
              <a:t>Imagen a microscopía óptica de la cápsula del neumococo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</a:rPr>
              <a:t>(</a:t>
            </a:r>
            <a:r>
              <a:rPr lang="es-ES_tradnl" altLang="es-ES" sz="1800" b="1" i="1">
                <a:solidFill>
                  <a:schemeClr val="accent2"/>
                </a:solidFill>
              </a:rPr>
              <a:t>Streptococcus pneumoniae</a:t>
            </a:r>
            <a:r>
              <a:rPr lang="es-ES_tradnl" altLang="es-ES" sz="1800" b="1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5602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fig1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19113"/>
            <a:ext cx="6335712" cy="358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433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8856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375" y="1242825"/>
            <a:ext cx="3846151" cy="2131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76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6672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8856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375" y="1242825"/>
            <a:ext cx="3846151" cy="2131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76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6120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6006" y="152400"/>
            <a:ext cx="221668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fig0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1" y="357188"/>
            <a:ext cx="6696075" cy="41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84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dsmall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275160"/>
            <a:ext cx="4500563" cy="2538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79" name="Picture 3" descr="flglm-l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275160"/>
            <a:ext cx="4500562" cy="25312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131730" y="890517"/>
            <a:ext cx="1040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b="1" dirty="0">
                <a:solidFill>
                  <a:srgbClr val="CC3300"/>
                </a:solidFill>
              </a:rPr>
              <a:t>FLAGELO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029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" descr="Fi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357188"/>
            <a:ext cx="8207375" cy="441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066301" y="1214350"/>
            <a:ext cx="1098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b="1" dirty="0" err="1">
                <a:solidFill>
                  <a:srgbClr val="CC3300"/>
                </a:solidFill>
              </a:rPr>
              <a:t>pili</a:t>
            </a:r>
            <a:r>
              <a:rPr lang="es-ES" altLang="es-ES" b="1" dirty="0">
                <a:solidFill>
                  <a:srgbClr val="CC3300"/>
                </a:solidFill>
              </a:rPr>
              <a:t> sexual</a:t>
            </a:r>
            <a:r>
              <a:rPr lang="es-ES" altLang="es-ES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674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8876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39075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31649" cy="49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38725" cy="14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1582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0226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064" y="152400"/>
            <a:ext cx="17111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75" y="152400"/>
            <a:ext cx="84872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2771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4"/>
          <p:cNvPicPr preferRelativeResize="0"/>
          <p:nvPr/>
        </p:nvPicPr>
        <p:blipFill rotWithShape="1">
          <a:blip r:embed="rId4">
            <a:alphaModFix/>
          </a:blip>
          <a:srcRect b="39509"/>
          <a:stretch/>
        </p:blipFill>
        <p:spPr>
          <a:xfrm>
            <a:off x="152400" y="152401"/>
            <a:ext cx="4774525" cy="29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3;p36"/>
          <p:cNvPicPr preferRelativeResize="0"/>
          <p:nvPr/>
        </p:nvPicPr>
        <p:blipFill rotWithShape="1">
          <a:blip r:embed="rId5">
            <a:alphaModFix/>
          </a:blip>
          <a:srcRect t="10943"/>
          <a:stretch/>
        </p:blipFill>
        <p:spPr>
          <a:xfrm>
            <a:off x="5357231" y="2864223"/>
            <a:ext cx="3000116" cy="21515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532479"/>
              </p:ext>
            </p:extLst>
          </p:nvPr>
        </p:nvGraphicFramePr>
        <p:xfrm>
          <a:off x="1896034" y="3130556"/>
          <a:ext cx="2938183" cy="176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Fotografía de Photo Editor" r:id="rId6" imgW="5934903" imgH="3561905" progId="MSPhotoEd.3">
                  <p:embed/>
                </p:oleObj>
              </mc:Choice>
              <mc:Fallback>
                <p:oleObj name="Fotografía de Photo Editor" r:id="rId6" imgW="5934903" imgH="356190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6034" y="3130556"/>
                        <a:ext cx="2938183" cy="1763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681879" y="4423736"/>
            <a:ext cx="13284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 b="1" dirty="0">
                <a:solidFill>
                  <a:srgbClr val="FF0000"/>
                </a:solidFill>
              </a:rPr>
              <a:t>Fosfolípido</a:t>
            </a:r>
          </a:p>
        </p:txBody>
      </p:sp>
      <p:pic>
        <p:nvPicPr>
          <p:cNvPr id="10" name="Google Shape;21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0041" y="87406"/>
            <a:ext cx="3467100" cy="2642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221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452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cellbiol.wordpress.com/files/2009/10/membrana_plasmatica_1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16" y="152400"/>
            <a:ext cx="2817160" cy="32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663201" y="1548586"/>
            <a:ext cx="503237" cy="30750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016" y="3650876"/>
            <a:ext cx="1009656" cy="136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/>
          </a:p>
        </p:txBody>
      </p:sp>
      <p:pic>
        <p:nvPicPr>
          <p:cNvPr id="4099" name="Picture 4" descr="Membranas de eritrocit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22883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8" descr="11_Diapositiv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r="7253"/>
          <a:stretch>
            <a:fillRect/>
          </a:stretch>
        </p:blipFill>
        <p:spPr>
          <a:xfrm>
            <a:off x="1908175" y="2347912"/>
            <a:ext cx="4319588" cy="2795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Line 11"/>
          <p:cNvSpPr>
            <a:spLocks noChangeShapeType="1"/>
          </p:cNvSpPr>
          <p:nvPr/>
        </p:nvSpPr>
        <p:spPr bwMode="auto">
          <a:xfrm>
            <a:off x="4859339" y="519113"/>
            <a:ext cx="288925" cy="2702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4356100" y="681038"/>
            <a:ext cx="503238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4103" name="Rectangle 13"/>
          <p:cNvSpPr>
            <a:spLocks noChangeArrowheads="1"/>
          </p:cNvSpPr>
          <p:nvPr/>
        </p:nvSpPr>
        <p:spPr bwMode="auto">
          <a:xfrm>
            <a:off x="6516689" y="519113"/>
            <a:ext cx="503237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4104" name="Rectangle 14"/>
          <p:cNvSpPr>
            <a:spLocks noChangeArrowheads="1"/>
          </p:cNvSpPr>
          <p:nvPr/>
        </p:nvSpPr>
        <p:spPr bwMode="auto">
          <a:xfrm>
            <a:off x="3708400" y="3598069"/>
            <a:ext cx="503238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71967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259"/>
            <a:ext cx="7102288" cy="167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3;p36"/>
          <p:cNvPicPr preferRelativeResize="0"/>
          <p:nvPr/>
        </p:nvPicPr>
        <p:blipFill rotWithShape="1">
          <a:blip r:embed="rId4">
            <a:alphaModFix/>
          </a:blip>
          <a:srcRect t="10943"/>
          <a:stretch/>
        </p:blipFill>
        <p:spPr>
          <a:xfrm>
            <a:off x="2136659" y="2091016"/>
            <a:ext cx="3706087" cy="273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889"/>
            <a:ext cx="5596218" cy="344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347" y="2776818"/>
            <a:ext cx="381896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6218" y="336177"/>
            <a:ext cx="3467100" cy="2642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72" y="488575"/>
            <a:ext cx="8252010" cy="3612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6820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64" y="0"/>
            <a:ext cx="6840071" cy="207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208" y="2391034"/>
            <a:ext cx="4022912" cy="251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83" y="2070847"/>
            <a:ext cx="3769658" cy="2830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634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_tradnl" altLang="es-ES"/>
          </a:p>
        </p:txBody>
      </p:sp>
      <p:pic>
        <p:nvPicPr>
          <p:cNvPr id="26628" name="Picture 5" descr="17_Diapositi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708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04-09-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3610"/>
            <a:ext cx="8964612" cy="431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179389" y="4630817"/>
            <a:ext cx="5400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>
                <a:hlinkClick r:id="rId4"/>
              </a:rPr>
              <a:t>http://www.youtube.com/watch?v=f9NabbTmmXA</a:t>
            </a:r>
            <a:r>
              <a:rPr lang="es-ES" altLang="es-E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402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5224182" cy="295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2988" y="1878107"/>
            <a:ext cx="3886200" cy="282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1"/>
            <a:ext cx="5676899" cy="298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935" y="2770094"/>
            <a:ext cx="3429000" cy="2373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47447" cy="320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81082"/>
            <a:ext cx="2951629" cy="186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4247" y="564776"/>
            <a:ext cx="2648181" cy="442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7" descr="04-13-G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4518" y="3452112"/>
            <a:ext cx="3369729" cy="152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33147" cy="456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37" y="3570195"/>
            <a:ext cx="3929103" cy="13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1"/>
            <a:ext cx="7082118" cy="134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~LWF0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159" y="1636538"/>
            <a:ext cx="5048128" cy="331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7" y="0"/>
            <a:ext cx="4849906" cy="421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453" y="437030"/>
            <a:ext cx="4040841" cy="4437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5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226359" y="152401"/>
            <a:ext cx="7398123" cy="88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5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61" y="1995766"/>
            <a:ext cx="4071098" cy="202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Plasmodesmo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21" y="1041026"/>
            <a:ext cx="2664969" cy="393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5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563656" y="220755"/>
            <a:ext cx="7398123" cy="88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2977" y="1411941"/>
            <a:ext cx="5024718" cy="3498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88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54434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1"/>
            <a:ext cx="6887135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72" y="152400"/>
            <a:ext cx="6444342" cy="4339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ransporte a través de la Membrana">
            <a:hlinkClick r:id="rId3"/>
            <a:extLst>
              <a:ext uri="{FF2B5EF4-FFF2-40B4-BE49-F238E27FC236}">
                <a16:creationId xmlns:a16="http://schemas.microsoft.com/office/drawing/2014/main" xmlns="" id="{231C4A0D-A213-D5B8-3B3C-CD6BB22C0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620"/>
            <a:ext cx="4789714" cy="287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" name="Google Shape;28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829" y="0"/>
            <a:ext cx="5849256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88;p59">
            <a:extLst>
              <a:ext uri="{FF2B5EF4-FFF2-40B4-BE49-F238E27FC236}">
                <a16:creationId xmlns:a16="http://schemas.microsoft.com/office/drawing/2014/main" xmlns="" id="{0222686C-973A-2619-D650-BEA2EA2F9C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3836"/>
          <a:stretch/>
        </p:blipFill>
        <p:spPr>
          <a:xfrm>
            <a:off x="1349829" y="1306285"/>
            <a:ext cx="7445828" cy="324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60"/>
          <p:cNvPicPr preferRelativeResize="0"/>
          <p:nvPr/>
        </p:nvPicPr>
        <p:blipFill rotWithShape="1">
          <a:blip r:embed="rId3">
            <a:alphaModFix/>
          </a:blip>
          <a:srcRect b="39108"/>
          <a:stretch/>
        </p:blipFill>
        <p:spPr>
          <a:xfrm>
            <a:off x="399779" y="0"/>
            <a:ext cx="6118743" cy="29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98;p61">
            <a:extLst>
              <a:ext uri="{FF2B5EF4-FFF2-40B4-BE49-F238E27FC236}">
                <a16:creationId xmlns:a16="http://schemas.microsoft.com/office/drawing/2014/main" xmlns="" id="{C7B40FBC-B74E-5070-F1C2-7B581D9C7F3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535" y="3011714"/>
            <a:ext cx="4033460" cy="226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71" y="152399"/>
            <a:ext cx="69943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60"/>
          <p:cNvPicPr preferRelativeResize="0"/>
          <p:nvPr/>
        </p:nvPicPr>
        <p:blipFill rotWithShape="1">
          <a:blip r:embed="rId3">
            <a:alphaModFix/>
          </a:blip>
          <a:srcRect t="61642"/>
          <a:stretch/>
        </p:blipFill>
        <p:spPr>
          <a:xfrm>
            <a:off x="50800" y="145143"/>
            <a:ext cx="6118743" cy="185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03;p62">
            <a:extLst>
              <a:ext uri="{FF2B5EF4-FFF2-40B4-BE49-F238E27FC236}">
                <a16:creationId xmlns:a16="http://schemas.microsoft.com/office/drawing/2014/main" xmlns="" id="{15A0E9BE-FF00-CF63-E388-551554DB07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657" y="1821543"/>
            <a:ext cx="4343776" cy="3169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908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399"/>
            <a:ext cx="6016171" cy="164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13;p64">
            <a:extLst>
              <a:ext uri="{FF2B5EF4-FFF2-40B4-BE49-F238E27FC236}">
                <a16:creationId xmlns:a16="http://schemas.microsoft.com/office/drawing/2014/main" xmlns="" id="{A4F839F8-B49A-8635-BCC4-DDA42CAA61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648"/>
          <a:stretch/>
        </p:blipFill>
        <p:spPr>
          <a:xfrm>
            <a:off x="841829" y="1833333"/>
            <a:ext cx="4474573" cy="3198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2400"/>
            <a:ext cx="6262914" cy="44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66"/>
          <p:cNvPicPr preferRelativeResize="0"/>
          <p:nvPr/>
        </p:nvPicPr>
        <p:blipFill rotWithShape="1">
          <a:blip r:embed="rId3">
            <a:alphaModFix/>
          </a:blip>
          <a:srcRect l="997" t="-482" r="-997" b="63190"/>
          <a:stretch/>
        </p:blipFill>
        <p:spPr>
          <a:xfrm>
            <a:off x="152401" y="152401"/>
            <a:ext cx="6654800" cy="125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8;p67">
            <a:extLst>
              <a:ext uri="{FF2B5EF4-FFF2-40B4-BE49-F238E27FC236}">
                <a16:creationId xmlns:a16="http://schemas.microsoft.com/office/drawing/2014/main" xmlns="" id="{CF42810B-3682-E1F4-14BD-1F505AA9EB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9199" r="45818"/>
          <a:stretch/>
        </p:blipFill>
        <p:spPr>
          <a:xfrm>
            <a:off x="4310742" y="1335312"/>
            <a:ext cx="4833258" cy="374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~LWF0004">
            <a:extLst>
              <a:ext uri="{FF2B5EF4-FFF2-40B4-BE49-F238E27FC236}">
                <a16:creationId xmlns:a16="http://schemas.microsoft.com/office/drawing/2014/main" xmlns="" id="{82C57E9E-517B-D9C4-F0A3-D8421146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/>
          <a:stretch>
            <a:fillRect/>
          </a:stretch>
        </p:blipFill>
        <p:spPr bwMode="auto">
          <a:xfrm>
            <a:off x="263299" y="1946210"/>
            <a:ext cx="3880600" cy="279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2" descr="bomba">
            <a:extLst>
              <a:ext uri="{FF2B5EF4-FFF2-40B4-BE49-F238E27FC236}">
                <a16:creationId xmlns:a16="http://schemas.microsoft.com/office/drawing/2014/main" xmlns="" id="{53AAFCA3-0734-52F1-2089-A9ABE1000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86916"/>
            <a:ext cx="6103144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2002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43200"/>
            <a:ext cx="329692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66"/>
          <p:cNvPicPr preferRelativeResize="0"/>
          <p:nvPr/>
        </p:nvPicPr>
        <p:blipFill rotWithShape="1">
          <a:blip r:embed="rId3">
            <a:alphaModFix/>
          </a:blip>
          <a:srcRect t="40185"/>
          <a:stretch/>
        </p:blipFill>
        <p:spPr>
          <a:xfrm>
            <a:off x="65315" y="101601"/>
            <a:ext cx="6647543" cy="166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8;p67">
            <a:extLst>
              <a:ext uri="{FF2B5EF4-FFF2-40B4-BE49-F238E27FC236}">
                <a16:creationId xmlns:a16="http://schemas.microsoft.com/office/drawing/2014/main" xmlns="" id="{C92E5753-090A-CDCC-4B22-31B00E86E2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407" t="19406"/>
          <a:stretch/>
        </p:blipFill>
        <p:spPr>
          <a:xfrm>
            <a:off x="4825999" y="1494065"/>
            <a:ext cx="4034972" cy="354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833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72" y="80029"/>
            <a:ext cx="5319486" cy="34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43;p70">
            <a:extLst>
              <a:ext uri="{FF2B5EF4-FFF2-40B4-BE49-F238E27FC236}">
                <a16:creationId xmlns:a16="http://schemas.microsoft.com/office/drawing/2014/main" xmlns="" id="{23AB7C0F-B711-9C7C-0F58-38454C32A44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0" y="80029"/>
            <a:ext cx="3657600" cy="2576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6" y="1"/>
            <a:ext cx="5975384" cy="222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48;p71">
            <a:extLst>
              <a:ext uri="{FF2B5EF4-FFF2-40B4-BE49-F238E27FC236}">
                <a16:creationId xmlns:a16="http://schemas.microsoft.com/office/drawing/2014/main" xmlns="" id="{D109BB79-C7AC-EA88-6DFF-F9AF3A7AB9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8686" y="1689099"/>
            <a:ext cx="5126298" cy="345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72"/>
          <p:cNvPicPr preferRelativeResize="0"/>
          <p:nvPr/>
        </p:nvPicPr>
        <p:blipFill rotWithShape="1">
          <a:blip r:embed="rId3">
            <a:alphaModFix/>
          </a:blip>
          <a:srcRect b="53506"/>
          <a:stretch/>
        </p:blipFill>
        <p:spPr>
          <a:xfrm>
            <a:off x="152400" y="152401"/>
            <a:ext cx="6902812" cy="224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43;p70">
            <a:extLst>
              <a:ext uri="{FF2B5EF4-FFF2-40B4-BE49-F238E27FC236}">
                <a16:creationId xmlns:a16="http://schemas.microsoft.com/office/drawing/2014/main" xmlns="" id="{F59E95DB-F885-A77A-0DF6-71627433DB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6616"/>
          <a:stretch/>
        </p:blipFill>
        <p:spPr>
          <a:xfrm>
            <a:off x="580571" y="2402115"/>
            <a:ext cx="6371771" cy="216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72"/>
          <p:cNvPicPr preferRelativeResize="0"/>
          <p:nvPr/>
        </p:nvPicPr>
        <p:blipFill rotWithShape="1">
          <a:blip r:embed="rId3">
            <a:alphaModFix/>
          </a:blip>
          <a:srcRect t="46794" b="30409"/>
          <a:stretch/>
        </p:blipFill>
        <p:spPr>
          <a:xfrm>
            <a:off x="94343" y="159658"/>
            <a:ext cx="6902812" cy="110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8;p73">
            <a:extLst>
              <a:ext uri="{FF2B5EF4-FFF2-40B4-BE49-F238E27FC236}">
                <a16:creationId xmlns:a16="http://schemas.microsoft.com/office/drawing/2014/main" xmlns="" id="{A90EEF9D-6623-3345-D02A-6A52A95826E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487" y="1342572"/>
            <a:ext cx="5297714" cy="2973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934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72"/>
          <p:cNvPicPr preferRelativeResize="0"/>
          <p:nvPr/>
        </p:nvPicPr>
        <p:blipFill rotWithShape="1">
          <a:blip r:embed="rId4">
            <a:alphaModFix/>
          </a:blip>
          <a:srcRect t="68541"/>
          <a:stretch/>
        </p:blipFill>
        <p:spPr>
          <a:xfrm>
            <a:off x="174171" y="101599"/>
            <a:ext cx="6902812" cy="15221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6">
            <a:extLst>
              <a:ext uri="{FF2B5EF4-FFF2-40B4-BE49-F238E27FC236}">
                <a16:creationId xmlns:a16="http://schemas.microsoft.com/office/drawing/2014/main" xmlns="" id="{D3BDCEFA-6B65-178F-5D73-2056C6CFBA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891801"/>
              </p:ext>
            </p:extLst>
          </p:nvPr>
        </p:nvGraphicFramePr>
        <p:xfrm>
          <a:off x="1110340" y="1751515"/>
          <a:ext cx="5631545" cy="3099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5" imgW="10314286" imgH="5676190" progId="">
                  <p:embed/>
                </p:oleObj>
              </mc:Choice>
              <mc:Fallback>
                <p:oleObj r:id="rId5" imgW="10314286" imgH="5676190" progId="">
                  <p:embed/>
                  <p:pic>
                    <p:nvPicPr>
                      <p:cNvPr id="167939" name="Object 6">
                        <a:extLst>
                          <a:ext uri="{FF2B5EF4-FFF2-40B4-BE49-F238E27FC236}">
                            <a16:creationId xmlns:a16="http://schemas.microsoft.com/office/drawing/2014/main" xmlns="" id="{76D53FEB-ADCC-E4E8-81EE-4546065056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0340" y="1751515"/>
                        <a:ext cx="5631545" cy="3099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137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582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5"/>
          <p:cNvPicPr preferRelativeResize="0"/>
          <p:nvPr/>
        </p:nvPicPr>
        <p:blipFill rotWithShape="1">
          <a:blip r:embed="rId3">
            <a:alphaModFix/>
          </a:blip>
          <a:srcRect b="64305"/>
          <a:stretch/>
        </p:blipFill>
        <p:spPr>
          <a:xfrm>
            <a:off x="152400" y="152400"/>
            <a:ext cx="6494044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73;p76">
            <a:extLst>
              <a:ext uri="{FF2B5EF4-FFF2-40B4-BE49-F238E27FC236}">
                <a16:creationId xmlns:a16="http://schemas.microsoft.com/office/drawing/2014/main" xmlns="" id="{E8E91B95-94FC-FC31-4683-9EA2AD89C0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8971" y="1661886"/>
            <a:ext cx="3476172" cy="3329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5"/>
          <p:cNvPicPr preferRelativeResize="0"/>
          <p:nvPr/>
        </p:nvPicPr>
        <p:blipFill rotWithShape="1">
          <a:blip r:embed="rId3">
            <a:alphaModFix/>
          </a:blip>
          <a:srcRect t="34646"/>
          <a:stretch/>
        </p:blipFill>
        <p:spPr>
          <a:xfrm>
            <a:off x="203200" y="123372"/>
            <a:ext cx="6494044" cy="31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8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989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2826" y="517550"/>
            <a:ext cx="2187899" cy="3942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625" y="152400"/>
            <a:ext cx="271843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62805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4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546" y="2571749"/>
            <a:ext cx="3072653" cy="2419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383574"/>
              </p:ext>
            </p:extLst>
          </p:nvPr>
        </p:nvGraphicFramePr>
        <p:xfrm>
          <a:off x="4959161" y="85313"/>
          <a:ext cx="4184839" cy="2457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6" imgW="12704762" imgH="7478169" progId="Unknown">
                  <p:embed/>
                </p:oleObj>
              </mc:Choice>
              <mc:Fallback>
                <p:oleObj r:id="rId6" imgW="12704762" imgH="7478169" progId="Unknown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9161" y="85313"/>
                        <a:ext cx="4184839" cy="2457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" descr="Sin título2p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8"/>
          <a:stretch>
            <a:fillRect/>
          </a:stretch>
        </p:blipFill>
        <p:spPr>
          <a:xfrm>
            <a:off x="179388" y="0"/>
            <a:ext cx="8316912" cy="5124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5" name="Rectangle 17"/>
          <p:cNvSpPr>
            <a:spLocks noChangeArrowheads="1"/>
          </p:cNvSpPr>
          <p:nvPr/>
        </p:nvSpPr>
        <p:spPr bwMode="auto">
          <a:xfrm>
            <a:off x="179388" y="4786312"/>
            <a:ext cx="4032250" cy="357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18077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Sin título2p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0"/>
          <a:stretch>
            <a:fillRect/>
          </a:stretch>
        </p:blipFill>
        <p:spPr>
          <a:xfrm>
            <a:off x="755650" y="0"/>
            <a:ext cx="7812088" cy="5110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3" name="Rectangle 9"/>
          <p:cNvSpPr>
            <a:spLocks noChangeArrowheads="1"/>
          </p:cNvSpPr>
          <p:nvPr/>
        </p:nvSpPr>
        <p:spPr bwMode="auto">
          <a:xfrm>
            <a:off x="6588126" y="0"/>
            <a:ext cx="1800225" cy="6274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16326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4"/>
          <p:cNvGraphicFramePr>
            <a:graphicFrameLocks noChangeAspect="1"/>
          </p:cNvGraphicFramePr>
          <p:nvPr>
            <p:ph/>
          </p:nvPr>
        </p:nvGraphicFramePr>
        <p:xfrm>
          <a:off x="0" y="411957"/>
          <a:ext cx="8820150" cy="2384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4" imgW="7400000" imgH="2666667" progId="">
                  <p:embed/>
                </p:oleObj>
              </mc:Choice>
              <mc:Fallback>
                <p:oleObj r:id="rId4" imgW="7400000" imgH="26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1957"/>
                        <a:ext cx="8820150" cy="2384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27" name="Picture 7" descr="Ap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63403"/>
            <a:ext cx="2794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5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9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152400" y="152401"/>
            <a:ext cx="7371229" cy="93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9;p81"/>
          <p:cNvPicPr preferRelativeResize="0"/>
          <p:nvPr/>
        </p:nvPicPr>
        <p:blipFill rotWithShape="1">
          <a:blip r:embed="rId4">
            <a:alphaModFix/>
          </a:blip>
          <a:srcRect t="13445"/>
          <a:stretch/>
        </p:blipFill>
        <p:spPr>
          <a:xfrm>
            <a:off x="2008096" y="1506071"/>
            <a:ext cx="5105398" cy="286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9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253253" y="310963"/>
            <a:ext cx="7620000" cy="83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4;p82"/>
          <p:cNvPicPr preferRelativeResize="0"/>
          <p:nvPr/>
        </p:nvPicPr>
        <p:blipFill rotWithShape="1">
          <a:blip r:embed="rId4">
            <a:alphaModFix/>
          </a:blip>
          <a:srcRect t="10085"/>
          <a:stretch/>
        </p:blipFill>
        <p:spPr>
          <a:xfrm>
            <a:off x="1597959" y="1143001"/>
            <a:ext cx="5421406" cy="353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3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38365" cy="3639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5859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564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43</Words>
  <Application>Microsoft Office PowerPoint</Application>
  <PresentationFormat>Presentación en pantalla (16:9)</PresentationFormat>
  <Paragraphs>23</Paragraphs>
  <Slides>76</Slides>
  <Notes>76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76</vt:i4>
      </vt:variant>
    </vt:vector>
  </HeadingPairs>
  <TitlesOfParts>
    <vt:vector size="79" baseType="lpstr">
      <vt:lpstr>Simple Light</vt:lpstr>
      <vt:lpstr>Fotografía de Photo Editor</vt:lpstr>
      <vt:lpstr>Unknown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</cp:lastModifiedBy>
  <cp:revision>10</cp:revision>
  <dcterms:modified xsi:type="dcterms:W3CDTF">2023-11-16T19:13:01Z</dcterms:modified>
</cp:coreProperties>
</file>