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8" r:id="rId2"/>
    <p:sldId id="310" r:id="rId3"/>
    <p:sldId id="311" r:id="rId4"/>
    <p:sldId id="313" r:id="rId5"/>
    <p:sldId id="314" r:id="rId6"/>
    <p:sldId id="316" r:id="rId7"/>
    <p:sldId id="318" r:id="rId8"/>
    <p:sldId id="317" r:id="rId9"/>
    <p:sldId id="315" r:id="rId10"/>
    <p:sldId id="305" r:id="rId11"/>
    <p:sldId id="319" r:id="rId12"/>
    <p:sldId id="304" r:id="rId13"/>
    <p:sldId id="320" r:id="rId14"/>
    <p:sldId id="306" r:id="rId15"/>
    <p:sldId id="307" r:id="rId16"/>
    <p:sldId id="308" r:id="rId17"/>
    <p:sldId id="321" r:id="rId18"/>
    <p:sldId id="322" r:id="rId19"/>
    <p:sldId id="309" r:id="rId20"/>
    <p:sldId id="298" r:id="rId21"/>
    <p:sldId id="299" r:id="rId22"/>
    <p:sldId id="323" r:id="rId23"/>
    <p:sldId id="324" r:id="rId24"/>
    <p:sldId id="325" r:id="rId25"/>
    <p:sldId id="326" r:id="rId26"/>
    <p:sldId id="327" r:id="rId27"/>
    <p:sldId id="333" r:id="rId28"/>
    <p:sldId id="328" r:id="rId29"/>
    <p:sldId id="329" r:id="rId30"/>
    <p:sldId id="331" r:id="rId31"/>
    <p:sldId id="332" r:id="rId32"/>
    <p:sldId id="300" r:id="rId33"/>
    <p:sldId id="335" r:id="rId34"/>
    <p:sldId id="334" r:id="rId35"/>
    <p:sldId id="301" r:id="rId36"/>
    <p:sldId id="302" r:id="rId37"/>
    <p:sldId id="336" r:id="rId38"/>
    <p:sldId id="337" r:id="rId39"/>
    <p:sldId id="338" r:id="rId40"/>
    <p:sldId id="303" r:id="rId41"/>
    <p:sldId id="292" r:id="rId42"/>
    <p:sldId id="293" r:id="rId43"/>
    <p:sldId id="294" r:id="rId44"/>
    <p:sldId id="295" r:id="rId45"/>
    <p:sldId id="296"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C1237-1AFF-4419-8910-F9414F902232}" type="datetimeFigureOut">
              <a:rPr lang="es-ES" smtClean="0"/>
              <a:t>09/10/2023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93400D-F76D-4C35-8635-2390FF5D3BF3}" type="slidenum">
              <a:rPr lang="es-ES" smtClean="0"/>
              <a:t>‹Nº›</a:t>
            </a:fld>
            <a:endParaRPr lang="es-ES"/>
          </a:p>
        </p:txBody>
      </p:sp>
    </p:spTree>
    <p:extLst>
      <p:ext uri="{BB962C8B-B14F-4D97-AF65-F5344CB8AC3E}">
        <p14:creationId xmlns:p14="http://schemas.microsoft.com/office/powerpoint/2010/main" val="395189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91B8101-9C7A-48FF-96F5-51BC70373601}" type="slidenum">
              <a:rPr lang="es-ES_tradnl" altLang="es-ES" smtClean="0"/>
              <a:pPr eaLnBrk="1" hangingPunct="1">
                <a:spcBef>
                  <a:spcPct val="0"/>
                </a:spcBef>
              </a:pPr>
              <a:t>23</a:t>
            </a:fld>
            <a:endParaRPr lang="es-ES_tradnl" altLang="es-E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4765C0-E19C-4ADA-A644-11B81A077FE5}" type="slidenum">
              <a:rPr lang="es-ES_tradnl" altLang="es-ES" smtClean="0"/>
              <a:pPr eaLnBrk="1" hangingPunct="1">
                <a:spcBef>
                  <a:spcPct val="0"/>
                </a:spcBef>
              </a:pPr>
              <a:t>24</a:t>
            </a:fld>
            <a:endParaRPr lang="es-ES_tradnl" altLang="es-E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1B005B3-505B-4B99-8E1E-55F696787E75}" type="slidenum">
              <a:rPr lang="es-ES_tradnl" altLang="es-ES" smtClean="0"/>
              <a:pPr eaLnBrk="1" hangingPunct="1">
                <a:spcBef>
                  <a:spcPct val="0"/>
                </a:spcBef>
              </a:pPr>
              <a:t>25</a:t>
            </a:fld>
            <a:endParaRPr lang="es-ES_tradnl" altLang="es-E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04EAF4E-64A0-4744-B614-15335FC9AC63}" type="slidenum">
              <a:rPr lang="es-ES_tradnl" altLang="es-ES" smtClean="0"/>
              <a:pPr eaLnBrk="1" hangingPunct="1">
                <a:spcBef>
                  <a:spcPct val="0"/>
                </a:spcBef>
              </a:pPr>
              <a:t>33</a:t>
            </a:fld>
            <a:endParaRPr lang="es-ES_tradnl" altLang="es-E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s-ES_tradnl" altLang="es-E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04EAF4E-64A0-4744-B614-15335FC9AC63}" type="slidenum">
              <a:rPr lang="es-ES_tradnl" altLang="es-ES" smtClean="0"/>
              <a:pPr eaLnBrk="1" hangingPunct="1">
                <a:spcBef>
                  <a:spcPct val="0"/>
                </a:spcBef>
              </a:pPr>
              <a:t>34</a:t>
            </a:fld>
            <a:endParaRPr lang="es-ES_tradnl" altLang="es-E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s-ES_tradnl" altLang="es-E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1229511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72462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1599064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201852219"/>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178470301"/>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1391805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390792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344766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68758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164955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158239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211086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889F01A-7388-4300-8623-835DA373FA82}" type="datetimeFigureOut">
              <a:rPr lang="es-ES" smtClean="0"/>
              <a:t>09/10/2023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25F2-B1BB-4C61-B560-71351AD6C375}" type="slidenum">
              <a:rPr lang="es-ES" smtClean="0"/>
              <a:t>‹Nº›</a:t>
            </a:fld>
            <a:endParaRPr lang="es-ES"/>
          </a:p>
        </p:txBody>
      </p:sp>
    </p:spTree>
    <p:extLst>
      <p:ext uri="{BB962C8B-B14F-4D97-AF65-F5344CB8AC3E}">
        <p14:creationId xmlns:p14="http://schemas.microsoft.com/office/powerpoint/2010/main" val="168635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9F01A-7388-4300-8623-835DA373FA82}" type="datetimeFigureOut">
              <a:rPr lang="es-ES" smtClean="0"/>
              <a:t>09/10/2023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525F2-B1BB-4C61-B560-71351AD6C375}" type="slidenum">
              <a:rPr lang="es-ES" smtClean="0"/>
              <a:t>‹Nº›</a:t>
            </a:fld>
            <a:endParaRPr lang="es-ES"/>
          </a:p>
        </p:txBody>
      </p:sp>
    </p:spTree>
    <p:extLst>
      <p:ext uri="{BB962C8B-B14F-4D97-AF65-F5344CB8AC3E}">
        <p14:creationId xmlns:p14="http://schemas.microsoft.com/office/powerpoint/2010/main" val="2023240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es.wikipedia.org/wiki/Archivo:DNA_orbit_animated.gif"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slide" Target="slide4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slide" Target="slide41.x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png"/><Relationship Id="rId4" Type="http://schemas.openxmlformats.org/officeDocument/2006/relationships/oleObject" Target="../embeddings/oleObject2.bin"/><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6.png"/><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1" y="332656"/>
            <a:ext cx="9095956"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23528" y="188640"/>
            <a:ext cx="8136904" cy="646331"/>
          </a:xfrm>
          <a:prstGeom prst="rect">
            <a:avLst/>
          </a:prstGeom>
          <a:solidFill>
            <a:schemeClr val="bg1"/>
          </a:solidFill>
        </p:spPr>
        <p:txBody>
          <a:bodyPr wrap="square" rtlCol="0">
            <a:spAutoFit/>
          </a:bodyPr>
          <a:lstStyle/>
          <a:p>
            <a:r>
              <a:rPr lang="es-ES" sz="3600" b="1" dirty="0" smtClean="0">
                <a:solidFill>
                  <a:srgbClr val="FF0000"/>
                </a:solidFill>
              </a:rPr>
              <a:t>2.- LA INFORMACIÓN GENÉTICA</a:t>
            </a:r>
            <a:endParaRPr lang="es-ES" sz="3600" b="1" dirty="0">
              <a:solidFill>
                <a:srgbClr val="FF0000"/>
              </a:solidFill>
            </a:endParaRPr>
          </a:p>
        </p:txBody>
      </p:sp>
    </p:spTree>
    <p:extLst>
      <p:ext uri="{BB962C8B-B14F-4D97-AF65-F5344CB8AC3E}">
        <p14:creationId xmlns:p14="http://schemas.microsoft.com/office/powerpoint/2010/main" val="951605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466703"/>
            <a:ext cx="3369968" cy="339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5112568" cy="317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516216" y="3466703"/>
            <a:ext cx="2304256" cy="1200329"/>
          </a:xfrm>
          <a:prstGeom prst="rect">
            <a:avLst/>
          </a:prstGeom>
          <a:noFill/>
        </p:spPr>
        <p:txBody>
          <a:bodyPr wrap="square" rtlCol="0">
            <a:spAutoFit/>
          </a:bodyPr>
          <a:lstStyle/>
          <a:p>
            <a:r>
              <a:rPr lang="es-ES" sz="1200" b="1" dirty="0" smtClean="0"/>
              <a:t>Cuando la célula NO se está dividiendo (está en </a:t>
            </a:r>
            <a:r>
              <a:rPr lang="es-ES" sz="1200" b="1" dirty="0" err="1" smtClean="0"/>
              <a:t>interfase</a:t>
            </a:r>
            <a:r>
              <a:rPr lang="es-ES" sz="1200" b="1" dirty="0" smtClean="0"/>
              <a:t>) </a:t>
            </a:r>
            <a:r>
              <a:rPr lang="es-ES" sz="1200" dirty="0" smtClean="0"/>
              <a:t>el material genético, el </a:t>
            </a:r>
            <a:r>
              <a:rPr lang="es-ES" sz="1200" b="1" dirty="0" smtClean="0"/>
              <a:t>ADN</a:t>
            </a:r>
            <a:r>
              <a:rPr lang="es-ES" sz="1200" dirty="0" smtClean="0"/>
              <a:t>, se encuentra asociado a unas proteínas llamadas </a:t>
            </a:r>
            <a:r>
              <a:rPr lang="es-ES" sz="1200" b="1" dirty="0" smtClean="0"/>
              <a:t>histonas</a:t>
            </a:r>
            <a:r>
              <a:rPr lang="es-ES" sz="1200" dirty="0" smtClean="0"/>
              <a:t> formando la </a:t>
            </a:r>
            <a:r>
              <a:rPr lang="es-ES" sz="1200" b="1" dirty="0" smtClean="0">
                <a:solidFill>
                  <a:srgbClr val="FF0000"/>
                </a:solidFill>
              </a:rPr>
              <a:t>cromatina</a:t>
            </a:r>
            <a:r>
              <a:rPr lang="es-ES" sz="1200" dirty="0" smtClean="0"/>
              <a:t>.</a:t>
            </a:r>
            <a:endParaRPr lang="es-ES" sz="1200" dirty="0"/>
          </a:p>
        </p:txBody>
      </p:sp>
      <p:sp>
        <p:nvSpPr>
          <p:cNvPr id="6" name="5 CuadroTexto"/>
          <p:cNvSpPr txBox="1"/>
          <p:nvPr/>
        </p:nvSpPr>
        <p:spPr>
          <a:xfrm>
            <a:off x="518337" y="5589240"/>
            <a:ext cx="2304256" cy="1015663"/>
          </a:xfrm>
          <a:prstGeom prst="rect">
            <a:avLst/>
          </a:prstGeom>
          <a:noFill/>
        </p:spPr>
        <p:txBody>
          <a:bodyPr wrap="square" rtlCol="0">
            <a:spAutoFit/>
          </a:bodyPr>
          <a:lstStyle/>
          <a:p>
            <a:r>
              <a:rPr lang="es-ES" sz="1200" b="1" dirty="0" smtClean="0"/>
              <a:t>Cuando la célula SÍ se está dividiendo,  </a:t>
            </a:r>
            <a:r>
              <a:rPr lang="es-ES" sz="1200" dirty="0" smtClean="0"/>
              <a:t>la cromatina se condensa mucho y se organiza en partículas independientes llamadas </a:t>
            </a:r>
            <a:r>
              <a:rPr lang="es-ES" sz="1200" b="1" dirty="0" smtClean="0">
                <a:solidFill>
                  <a:srgbClr val="FF0000"/>
                </a:solidFill>
              </a:rPr>
              <a:t>cromosomas</a:t>
            </a:r>
            <a:r>
              <a:rPr lang="es-ES" sz="1200" dirty="0" smtClean="0"/>
              <a:t>.</a:t>
            </a:r>
            <a:endParaRPr lang="es-ES" sz="1200" dirty="0"/>
          </a:p>
        </p:txBody>
      </p:sp>
      <p:sp>
        <p:nvSpPr>
          <p:cNvPr id="7" name="6 CuadroTexto"/>
          <p:cNvSpPr txBox="1"/>
          <p:nvPr/>
        </p:nvSpPr>
        <p:spPr>
          <a:xfrm>
            <a:off x="2843808" y="4667032"/>
            <a:ext cx="1008112" cy="276999"/>
          </a:xfrm>
          <a:prstGeom prst="rect">
            <a:avLst/>
          </a:prstGeom>
          <a:noFill/>
        </p:spPr>
        <p:txBody>
          <a:bodyPr wrap="square" rtlCol="0">
            <a:spAutoFit/>
          </a:bodyPr>
          <a:lstStyle/>
          <a:p>
            <a:r>
              <a:rPr lang="es-ES" sz="1200" b="1" dirty="0" smtClean="0"/>
              <a:t>Cromosoma</a:t>
            </a:r>
            <a:endParaRPr lang="es-ES" sz="1200" dirty="0"/>
          </a:p>
        </p:txBody>
      </p:sp>
    </p:spTree>
    <p:extLst>
      <p:ext uri="{BB962C8B-B14F-4D97-AF65-F5344CB8AC3E}">
        <p14:creationId xmlns:p14="http://schemas.microsoft.com/office/powerpoint/2010/main" val="2296945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 hombre que contó (bien) el número de cromosomas del ser hu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41607"/>
            <a:ext cx="7272808" cy="3591649"/>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39552" y="5733256"/>
            <a:ext cx="8064896" cy="646331"/>
          </a:xfrm>
          <a:prstGeom prst="rect">
            <a:avLst/>
          </a:prstGeom>
          <a:noFill/>
        </p:spPr>
        <p:txBody>
          <a:bodyPr wrap="square" rtlCol="0">
            <a:spAutoFit/>
          </a:bodyPr>
          <a:lstStyle/>
          <a:p>
            <a:r>
              <a:rPr lang="es-ES" b="1" i="1" dirty="0" smtClean="0">
                <a:solidFill>
                  <a:srgbClr val="FF0000"/>
                </a:solidFill>
              </a:rPr>
              <a:t>Cada una de las células de un ser humana tiene 46 cromosomas, dispuestos en parejas, es decir, hay 23 parejas de cromosomas homólogos.</a:t>
            </a:r>
            <a:endParaRPr lang="es-ES" b="1" i="1" dirty="0">
              <a:solidFill>
                <a:srgbClr val="FF0000"/>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7570"/>
          <a:stretch/>
        </p:blipFill>
        <p:spPr bwMode="auto">
          <a:xfrm>
            <a:off x="107504" y="188640"/>
            <a:ext cx="6480720" cy="201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144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152"/>
          <a:stretch/>
        </p:blipFill>
        <p:spPr bwMode="auto">
          <a:xfrm>
            <a:off x="323528" y="404664"/>
            <a:ext cx="6924675" cy="170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El hombre que contó (bien) el número de cromosomas del ser hum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77" y="2204864"/>
            <a:ext cx="8019580"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39552" y="5733256"/>
            <a:ext cx="8064896" cy="646331"/>
          </a:xfrm>
          <a:prstGeom prst="rect">
            <a:avLst/>
          </a:prstGeom>
          <a:noFill/>
        </p:spPr>
        <p:txBody>
          <a:bodyPr wrap="square" rtlCol="0">
            <a:spAutoFit/>
          </a:bodyPr>
          <a:lstStyle/>
          <a:p>
            <a:r>
              <a:rPr lang="es-ES" b="1" i="1" dirty="0" smtClean="0">
                <a:solidFill>
                  <a:srgbClr val="FF0000"/>
                </a:solidFill>
              </a:rPr>
              <a:t>En la especie humana 2n = 46, hay 23 parejas de cromosomas homólogos, es por tanto una especie diploide.</a:t>
            </a:r>
            <a:endParaRPr lang="es-ES" b="1" i="1" dirty="0">
              <a:solidFill>
                <a:srgbClr val="FF0000"/>
              </a:solidFill>
            </a:endParaRPr>
          </a:p>
        </p:txBody>
      </p:sp>
    </p:spTree>
    <p:extLst>
      <p:ext uri="{BB962C8B-B14F-4D97-AF65-F5344CB8AC3E}">
        <p14:creationId xmlns:p14="http://schemas.microsoft.com/office/powerpoint/2010/main" val="78190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849"/>
          <a:stretch/>
        </p:blipFill>
        <p:spPr bwMode="auto">
          <a:xfrm>
            <a:off x="251520" y="212909"/>
            <a:ext cx="6924675" cy="218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El hombre que contó (bien) el número de cromosomas del ser hum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420888"/>
            <a:ext cx="8019580"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04248" y="5229200"/>
            <a:ext cx="1296144"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rgbClr val="FF0000"/>
                </a:solidFill>
              </a:ln>
              <a:noFill/>
            </a:endParaRPr>
          </a:p>
        </p:txBody>
      </p:sp>
      <p:sp>
        <p:nvSpPr>
          <p:cNvPr id="5" name="4 CuadroTexto"/>
          <p:cNvSpPr txBox="1"/>
          <p:nvPr/>
        </p:nvSpPr>
        <p:spPr>
          <a:xfrm>
            <a:off x="6250842" y="6193184"/>
            <a:ext cx="2812346" cy="523220"/>
          </a:xfrm>
          <a:prstGeom prst="rect">
            <a:avLst/>
          </a:prstGeom>
          <a:noFill/>
        </p:spPr>
        <p:txBody>
          <a:bodyPr wrap="square" rtlCol="0">
            <a:spAutoFit/>
          </a:bodyPr>
          <a:lstStyle/>
          <a:p>
            <a:r>
              <a:rPr lang="es-ES" sz="1400" b="1" i="1" dirty="0" smtClean="0">
                <a:solidFill>
                  <a:srgbClr val="FF0000"/>
                </a:solidFill>
              </a:rPr>
              <a:t>2 cromosomas sexuales (1 par) de la especie humana.</a:t>
            </a:r>
            <a:endParaRPr lang="es-ES" sz="1400" b="1" i="1" dirty="0">
              <a:solidFill>
                <a:srgbClr val="FF0000"/>
              </a:solidFill>
            </a:endParaRPr>
          </a:p>
        </p:txBody>
      </p:sp>
      <p:sp>
        <p:nvSpPr>
          <p:cNvPr id="6" name="5 CuadroTexto"/>
          <p:cNvSpPr txBox="1"/>
          <p:nvPr/>
        </p:nvSpPr>
        <p:spPr>
          <a:xfrm>
            <a:off x="5049364" y="2276872"/>
            <a:ext cx="2402956" cy="523220"/>
          </a:xfrm>
          <a:prstGeom prst="rect">
            <a:avLst/>
          </a:prstGeom>
          <a:noFill/>
        </p:spPr>
        <p:txBody>
          <a:bodyPr wrap="square" rtlCol="0">
            <a:spAutoFit/>
          </a:bodyPr>
          <a:lstStyle/>
          <a:p>
            <a:r>
              <a:rPr lang="es-ES" sz="1400" b="1" i="1" dirty="0" smtClean="0">
                <a:solidFill>
                  <a:srgbClr val="FF0000"/>
                </a:solidFill>
              </a:rPr>
              <a:t>44 autosomas  (22 pares) de la especie humana.</a:t>
            </a:r>
            <a:endParaRPr lang="es-ES" sz="1400" b="1" i="1" dirty="0">
              <a:solidFill>
                <a:srgbClr val="FF0000"/>
              </a:solidFill>
            </a:endParaRPr>
          </a:p>
        </p:txBody>
      </p:sp>
    </p:spTree>
    <p:extLst>
      <p:ext uri="{BB962C8B-B14F-4D97-AF65-F5344CB8AC3E}">
        <p14:creationId xmlns:p14="http://schemas.microsoft.com/office/powerpoint/2010/main" val="2167936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567477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https://librodigital.edistribucion.es/biblioteca-marsupial/libro/8636833/f7b55351eb027a27f38cd6aaf2a57716d551dc2f22c5f78de0302c779ad03501-104159-532353dc95dd96eaab89451d447d5eacd61f6cd9-L0FMTUFDRU4vRUxJQlJPUy9hbmF5YV9lZHVjYWNpb24vOTc4ODQxNDMyNTYyOS9odG1s-1694014549-20230906173549/useruploads2/files/7b/f5/7bf57c83a8d73b89a78cf83139f59fe65d657846_2280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954071"/>
            <a:ext cx="2808312" cy="355181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Que es un cromosoma? | Genetica Mexico Wiki | Fandom"/>
          <p:cNvPicPr>
            <a:picLocks noChangeAspect="1" noChangeArrowheads="1"/>
          </p:cNvPicPr>
          <p:nvPr/>
        </p:nvPicPr>
        <p:blipFill rotWithShape="1">
          <a:blip r:embed="rId4">
            <a:extLst>
              <a:ext uri="{28A0092B-C50C-407E-A947-70E740481C1C}">
                <a14:useLocalDpi xmlns:a14="http://schemas.microsoft.com/office/drawing/2010/main" val="0"/>
              </a:ext>
            </a:extLst>
          </a:blip>
          <a:srcRect t="-1" b="3977"/>
          <a:stretch/>
        </p:blipFill>
        <p:spPr bwMode="auto">
          <a:xfrm>
            <a:off x="2123728" y="3356992"/>
            <a:ext cx="2709395" cy="296390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057476" y="6484198"/>
            <a:ext cx="2402956" cy="307777"/>
          </a:xfrm>
          <a:prstGeom prst="rect">
            <a:avLst/>
          </a:prstGeom>
          <a:noFill/>
        </p:spPr>
        <p:txBody>
          <a:bodyPr wrap="square" rtlCol="0">
            <a:spAutoFit/>
          </a:bodyPr>
          <a:lstStyle/>
          <a:p>
            <a:r>
              <a:rPr lang="es-ES" sz="1400" b="1" i="1" dirty="0" smtClean="0">
                <a:solidFill>
                  <a:srgbClr val="FF0000"/>
                </a:solidFill>
              </a:rPr>
              <a:t>Tipos de cromosomas</a:t>
            </a:r>
            <a:endParaRPr lang="es-ES" sz="1400" b="1" i="1" dirty="0">
              <a:solidFill>
                <a:srgbClr val="FF0000"/>
              </a:solidFill>
            </a:endParaRPr>
          </a:p>
        </p:txBody>
      </p:sp>
      <p:sp>
        <p:nvSpPr>
          <p:cNvPr id="6" name="5 CuadroTexto"/>
          <p:cNvSpPr txBox="1"/>
          <p:nvPr/>
        </p:nvSpPr>
        <p:spPr>
          <a:xfrm>
            <a:off x="2051720" y="6331036"/>
            <a:ext cx="2402956" cy="307777"/>
          </a:xfrm>
          <a:prstGeom prst="rect">
            <a:avLst/>
          </a:prstGeom>
          <a:noFill/>
        </p:spPr>
        <p:txBody>
          <a:bodyPr wrap="square" rtlCol="0">
            <a:spAutoFit/>
          </a:bodyPr>
          <a:lstStyle/>
          <a:p>
            <a:r>
              <a:rPr lang="es-ES" sz="1400" b="1" i="1" dirty="0" smtClean="0">
                <a:solidFill>
                  <a:srgbClr val="FF0000"/>
                </a:solidFill>
              </a:rPr>
              <a:t>Partes de un cromosoma</a:t>
            </a:r>
            <a:endParaRPr lang="es-ES" sz="1400" b="1" i="1" dirty="0">
              <a:solidFill>
                <a:srgbClr val="FF0000"/>
              </a:solidFill>
            </a:endParaRPr>
          </a:p>
        </p:txBody>
      </p:sp>
    </p:spTree>
    <p:extLst>
      <p:ext uri="{BB962C8B-B14F-4D97-AF65-F5344CB8AC3E}">
        <p14:creationId xmlns:p14="http://schemas.microsoft.com/office/powerpoint/2010/main" val="2716895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694372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https://librodigital.edistribucion.es/biblioteca-marsupial/libro/8636833/f7b55351eb027a27f38cd6aaf2a57716d551dc2f22c5f78de0302c779ad03501-104159-532353dc95dd96eaab89451d447d5eacd61f6cd9-L0FMTUFDRU4vRUxJQlJPUy9hbmF5YV9lZHVjYWNpb24vOTc4ODQxNDMyNTYyOS9odG1s-1694014549-20230906173549/useruploads2/files/73/c5/73c58606728b62ebb0fbf7af5d5177d931ccfa30_2395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592492"/>
            <a:ext cx="4821822" cy="325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82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l hombre que contó (bien) el número de cromosomas del ser hu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8019580"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923928" y="4998920"/>
            <a:ext cx="2402956" cy="307777"/>
          </a:xfrm>
          <a:prstGeom prst="rect">
            <a:avLst/>
          </a:prstGeom>
          <a:noFill/>
        </p:spPr>
        <p:txBody>
          <a:bodyPr wrap="square" rtlCol="0">
            <a:spAutoFit/>
          </a:bodyPr>
          <a:lstStyle/>
          <a:p>
            <a:r>
              <a:rPr lang="es-ES" sz="1400" b="1" i="1" dirty="0" smtClean="0">
                <a:solidFill>
                  <a:srgbClr val="FF0000"/>
                </a:solidFill>
              </a:rPr>
              <a:t>Cariotipo humano</a:t>
            </a:r>
            <a:endParaRPr lang="es-ES" sz="1400" b="1" i="1" dirty="0">
              <a:solidFill>
                <a:srgbClr val="FF0000"/>
              </a:solidFill>
            </a:endParaRPr>
          </a:p>
        </p:txBody>
      </p:sp>
    </p:spTree>
    <p:extLst>
      <p:ext uri="{BB962C8B-B14F-4D97-AF65-F5344CB8AC3E}">
        <p14:creationId xmlns:p14="http://schemas.microsoft.com/office/powerpoint/2010/main" val="1922882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46958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6289"/>
          <a:stretch/>
        </p:blipFill>
        <p:spPr bwMode="auto">
          <a:xfrm>
            <a:off x="251520" y="857250"/>
            <a:ext cx="6981825" cy="70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85" y="1700808"/>
            <a:ext cx="755467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029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884"/>
          <a:stretch/>
        </p:blipFill>
        <p:spPr bwMode="auto">
          <a:xfrm>
            <a:off x="107504" y="34770"/>
            <a:ext cx="6048673" cy="3837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48" y="3697808"/>
            <a:ext cx="5256584" cy="308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28320" y="5157192"/>
            <a:ext cx="1512168" cy="369332"/>
          </a:xfrm>
          <a:prstGeom prst="rect">
            <a:avLst/>
          </a:prstGeom>
          <a:noFill/>
        </p:spPr>
        <p:txBody>
          <a:bodyPr wrap="square" rtlCol="0">
            <a:spAutoFit/>
          </a:bodyPr>
          <a:lstStyle/>
          <a:p>
            <a:r>
              <a:rPr lang="es-ES" b="1" dirty="0" smtClean="0">
                <a:solidFill>
                  <a:schemeClr val="bg1"/>
                </a:solidFill>
              </a:rPr>
              <a:t>Transcripción</a:t>
            </a:r>
            <a:endParaRPr lang="es-ES" b="1" dirty="0">
              <a:solidFill>
                <a:schemeClr val="bg1"/>
              </a:solidFill>
            </a:endParaRPr>
          </a:p>
        </p:txBody>
      </p:sp>
    </p:spTree>
    <p:extLst>
      <p:ext uri="{BB962C8B-B14F-4D97-AF65-F5344CB8AC3E}">
        <p14:creationId xmlns:p14="http://schemas.microsoft.com/office/powerpoint/2010/main" val="168894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69723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362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7" y="168162"/>
            <a:ext cx="22574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63" y="692696"/>
            <a:ext cx="500846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89" y="2852936"/>
            <a:ext cx="499245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p:cNvPicPr>
            <a:picLocks noChangeAspect="1" noChangeArrowheads="1"/>
          </p:cNvPicPr>
          <p:nvPr/>
        </p:nvPicPr>
        <p:blipFill rotWithShape="1">
          <a:blip r:embed="rId5">
            <a:extLst>
              <a:ext uri="{28A0092B-C50C-407E-A947-70E740481C1C}">
                <a14:useLocalDpi xmlns:a14="http://schemas.microsoft.com/office/drawing/2010/main" val="0"/>
              </a:ext>
            </a:extLst>
          </a:blip>
          <a:srcRect l="50678" r="21820"/>
          <a:stretch/>
        </p:blipFill>
        <p:spPr bwMode="auto">
          <a:xfrm>
            <a:off x="5151482" y="1556792"/>
            <a:ext cx="1728628" cy="437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5118938" y="6093296"/>
            <a:ext cx="2520280" cy="369332"/>
          </a:xfrm>
          <a:prstGeom prst="rect">
            <a:avLst/>
          </a:prstGeom>
          <a:noFill/>
        </p:spPr>
        <p:txBody>
          <a:bodyPr wrap="square" rtlCol="0">
            <a:spAutoFit/>
          </a:bodyPr>
          <a:lstStyle/>
          <a:p>
            <a:r>
              <a:rPr lang="es-ES" b="1" dirty="0" smtClean="0"/>
              <a:t>La doble hélice de ADN</a:t>
            </a:r>
            <a:endParaRPr lang="es-ES" b="1" dirty="0"/>
          </a:p>
        </p:txBody>
      </p:sp>
      <p:sp>
        <p:nvSpPr>
          <p:cNvPr id="3" name="2 CuadroTexto"/>
          <p:cNvSpPr txBox="1"/>
          <p:nvPr/>
        </p:nvSpPr>
        <p:spPr>
          <a:xfrm>
            <a:off x="5369024" y="606876"/>
            <a:ext cx="1800200" cy="646331"/>
          </a:xfrm>
          <a:prstGeom prst="rect">
            <a:avLst/>
          </a:prstGeom>
          <a:noFill/>
        </p:spPr>
        <p:txBody>
          <a:bodyPr wrap="square" rtlCol="0">
            <a:spAutoFit/>
          </a:bodyPr>
          <a:lstStyle/>
          <a:p>
            <a:r>
              <a:rPr lang="es-ES" dirty="0" smtClean="0"/>
              <a:t>2 cadenas de nucleótidos</a:t>
            </a:r>
            <a:endParaRPr lang="es-ES" dirty="0"/>
          </a:p>
        </p:txBody>
      </p:sp>
      <p:cxnSp>
        <p:nvCxnSpPr>
          <p:cNvPr id="7" name="6 Conector recto de flecha"/>
          <p:cNvCxnSpPr/>
          <p:nvPr/>
        </p:nvCxnSpPr>
        <p:spPr>
          <a:xfrm flipH="1">
            <a:off x="5580112" y="1340768"/>
            <a:ext cx="144016" cy="5040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6156176" y="1340768"/>
            <a:ext cx="360040"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9" descr="DNA_orbit_animated">
            <a:hlinkClick r:id="rId6" tooltip="Animación de la estructura de una sección de ADN. Las bases se encuentran horizontalmente entre las dos hebras en espiral. Versión ampliada[48] "/>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31273" y="980728"/>
            <a:ext cx="2889499"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9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0.05"/>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 calcmode="lin" valueType="num">
                                      <p:cBhvr>
                                        <p:cTn id="9" dur="500" fill="hold"/>
                                        <p:tgtEl>
                                          <p:spTgt spid="16"/>
                                        </p:tgtEl>
                                        <p:attrNameLst>
                                          <p:attrName>ppt_x</p:attrName>
                                        </p:attrNameLst>
                                      </p:cBhvr>
                                      <p:tavLst>
                                        <p:tav tm="0">
                                          <p:val>
                                            <p:strVal val="#ppt_x-.2"/>
                                          </p:val>
                                        </p:tav>
                                        <p:tav tm="100000">
                                          <p:val>
                                            <p:strVal val="#ppt_x"/>
                                          </p:val>
                                        </p:tav>
                                      </p:tavLst>
                                    </p:anim>
                                    <p:anim calcmode="lin" valueType="num">
                                      <p:cBhvr>
                                        <p:cTn id="10" dur="500" fill="hold"/>
                                        <p:tgtEl>
                                          <p:spTgt spid="16"/>
                                        </p:tgtEl>
                                        <p:attrNameLst>
                                          <p:attrName>ppt_y</p:attrName>
                                        </p:attrNameLst>
                                      </p:cBhvr>
                                      <p:tavLst>
                                        <p:tav tm="0">
                                          <p:val>
                                            <p:strVal val="#ppt_y"/>
                                          </p:val>
                                        </p:tav>
                                        <p:tav tm="100000">
                                          <p:val>
                                            <p:strVal val="#ppt_y"/>
                                          </p:val>
                                        </p:tav>
                                      </p:tavLst>
                                    </p:anim>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ibrodigital.edistribucion.es/biblioteca-marsupial/libro/8636833/f7b55351eb027a27f38cd6aaf2a57716d551dc2f22c5f78de0302c779ad03501-104159-532353dc95dd96eaab89451d447d5eacd61f6cd9-L0FMTUFDRU4vRUxJQlJPUy9hbmF5YV9lZHVjYWNpb24vOTc4ODQxNDMyNTYyOS9odG1s-1694014549-20230906173549/useruploads2/files/a6/b9/a6b9608fce2023f3e15bfcff6720ef7b3e9f44f5_5427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5179"/>
            <a:ext cx="5576581" cy="53285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5486662"/>
            <a:ext cx="8902344" cy="111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90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681038"/>
            <a:ext cx="7953375"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945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404665"/>
            <a:ext cx="6336704" cy="479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94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6" descr="829625AST02P034H03"/>
          <p:cNvPicPr>
            <a:picLocks noChangeAspect="1" noChangeArrowheads="1"/>
          </p:cNvPicPr>
          <p:nvPr/>
        </p:nvPicPr>
        <p:blipFill>
          <a:blip r:embed="rId3">
            <a:extLst>
              <a:ext uri="{28A0092B-C50C-407E-A947-70E740481C1C}">
                <a14:useLocalDpi xmlns:a14="http://schemas.microsoft.com/office/drawing/2010/main" val="0"/>
              </a:ext>
            </a:extLst>
          </a:blip>
          <a:srcRect t="2589" b="4495"/>
          <a:stretch>
            <a:fillRect/>
          </a:stretch>
        </p:blipFill>
        <p:spPr bwMode="auto">
          <a:xfrm>
            <a:off x="468313" y="1196975"/>
            <a:ext cx="345122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1" name="Text Box 7"/>
          <p:cNvSpPr txBox="1">
            <a:spLocks noChangeArrowheads="1"/>
          </p:cNvSpPr>
          <p:nvPr/>
        </p:nvSpPr>
        <p:spPr bwMode="auto">
          <a:xfrm>
            <a:off x="3708400" y="1376363"/>
            <a:ext cx="5148263"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a:t>La </a:t>
            </a:r>
            <a:r>
              <a:rPr lang="es-ES_tradnl" altLang="es-ES">
                <a:solidFill>
                  <a:srgbClr val="993300"/>
                </a:solidFill>
              </a:rPr>
              <a:t>descodificación</a:t>
            </a:r>
            <a:r>
              <a:rPr lang="es-ES_tradnl" altLang="es-ES"/>
              <a:t> de la información del ADN se realiza en </a:t>
            </a:r>
            <a:r>
              <a:rPr lang="es-ES_tradnl" altLang="es-ES">
                <a:solidFill>
                  <a:srgbClr val="993300"/>
                </a:solidFill>
              </a:rPr>
              <a:t>2 fases</a:t>
            </a:r>
            <a:r>
              <a:rPr lang="es-ES_tradnl" altLang="es-ES"/>
              <a:t>:</a:t>
            </a:r>
          </a:p>
        </p:txBody>
      </p:sp>
      <p:sp>
        <p:nvSpPr>
          <p:cNvPr id="31750" name="Text Box 8"/>
          <p:cNvSpPr txBox="1">
            <a:spLocks noChangeArrowheads="1"/>
          </p:cNvSpPr>
          <p:nvPr/>
        </p:nvSpPr>
        <p:spPr bwMode="auto">
          <a:xfrm>
            <a:off x="2016125" y="1196975"/>
            <a:ext cx="1189038"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t>GEN</a:t>
            </a:r>
          </a:p>
        </p:txBody>
      </p:sp>
      <p:sp>
        <p:nvSpPr>
          <p:cNvPr id="31751" name="Line 9"/>
          <p:cNvSpPr>
            <a:spLocks noChangeShapeType="1"/>
          </p:cNvSpPr>
          <p:nvPr/>
        </p:nvSpPr>
        <p:spPr bwMode="auto">
          <a:xfrm flipH="1">
            <a:off x="2195513" y="1449388"/>
            <a:ext cx="107950" cy="250825"/>
          </a:xfrm>
          <a:prstGeom prst="line">
            <a:avLst/>
          </a:prstGeom>
          <a:noFill/>
          <a:ln w="9525">
            <a:solidFill>
              <a:srgbClr val="2E8A2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s-ES"/>
          </a:p>
        </p:txBody>
      </p:sp>
      <p:sp>
        <p:nvSpPr>
          <p:cNvPr id="31752" name="Text Box 11"/>
          <p:cNvSpPr txBox="1">
            <a:spLocks noChangeArrowheads="1"/>
          </p:cNvSpPr>
          <p:nvPr/>
        </p:nvSpPr>
        <p:spPr bwMode="auto">
          <a:xfrm>
            <a:off x="1258888" y="2565400"/>
            <a:ext cx="2232025"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a:t>Cadena de ADN</a:t>
            </a:r>
          </a:p>
        </p:txBody>
      </p:sp>
      <p:sp>
        <p:nvSpPr>
          <p:cNvPr id="31753" name="Text Box 12"/>
          <p:cNvSpPr txBox="1">
            <a:spLocks noChangeArrowheads="1"/>
          </p:cNvSpPr>
          <p:nvPr/>
        </p:nvSpPr>
        <p:spPr bwMode="auto">
          <a:xfrm>
            <a:off x="1187450" y="3933825"/>
            <a:ext cx="2232025"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a:t>Cadena de ARN</a:t>
            </a:r>
          </a:p>
        </p:txBody>
      </p:sp>
      <p:sp>
        <p:nvSpPr>
          <p:cNvPr id="297997" name="AutoShape 13"/>
          <p:cNvSpPr>
            <a:spLocks noChangeArrowheads="1"/>
          </p:cNvSpPr>
          <p:nvPr/>
        </p:nvSpPr>
        <p:spPr bwMode="auto">
          <a:xfrm>
            <a:off x="358775" y="2852738"/>
            <a:ext cx="109538" cy="2052637"/>
          </a:xfrm>
          <a:prstGeom prst="downArrow">
            <a:avLst>
              <a:gd name="adj1" fmla="val 50000"/>
              <a:gd name="adj2" fmla="val 468476"/>
            </a:avLst>
          </a:prstGeom>
          <a:solidFill>
            <a:srgbClr val="FF9900"/>
          </a:solidFill>
          <a:ln w="9525">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_tradnl" altLang="es-ES"/>
          </a:p>
        </p:txBody>
      </p:sp>
      <p:sp>
        <p:nvSpPr>
          <p:cNvPr id="297994" name="AutoShape 10">
            <a:hlinkClick r:id="rId4" action="ppaction://hlinksldjump"/>
          </p:cNvPr>
          <p:cNvSpPr>
            <a:spLocks noChangeArrowheads="1"/>
          </p:cNvSpPr>
          <p:nvPr/>
        </p:nvSpPr>
        <p:spPr bwMode="auto">
          <a:xfrm>
            <a:off x="0" y="3573463"/>
            <a:ext cx="1331913" cy="288925"/>
          </a:xfrm>
          <a:prstGeom prst="roundRect">
            <a:avLst>
              <a:gd name="adj" fmla="val 16667"/>
            </a:avLst>
          </a:prstGeom>
          <a:solidFill>
            <a:srgbClr val="FFCC00"/>
          </a:solidFill>
          <a:ln w="9525">
            <a:solidFill>
              <a:srgbClr val="2E8A2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s-ES" altLang="es-ES" sz="1000" b="1"/>
              <a:t>TRANSCRIPCIÓN</a:t>
            </a:r>
          </a:p>
        </p:txBody>
      </p:sp>
      <p:sp>
        <p:nvSpPr>
          <p:cNvPr id="297998" name="AutoShape 14"/>
          <p:cNvSpPr>
            <a:spLocks/>
          </p:cNvSpPr>
          <p:nvPr/>
        </p:nvSpPr>
        <p:spPr bwMode="auto">
          <a:xfrm>
            <a:off x="3671888" y="2673350"/>
            <a:ext cx="503237" cy="2160588"/>
          </a:xfrm>
          <a:prstGeom prst="rightBrace">
            <a:avLst>
              <a:gd name="adj1" fmla="val 35778"/>
              <a:gd name="adj2" fmla="val 50000"/>
            </a:avLst>
          </a:prstGeom>
          <a:noFill/>
          <a:ln w="9525">
            <a:solidFill>
              <a:srgbClr val="2E8A2E"/>
            </a:solidFill>
            <a:round/>
            <a:headEnd/>
            <a:tailEnd/>
          </a:ln>
          <a:effectLst/>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_tradnl" altLang="es-ES"/>
          </a:p>
        </p:txBody>
      </p:sp>
      <p:sp>
        <p:nvSpPr>
          <p:cNvPr id="297999" name="Text Box 15"/>
          <p:cNvSpPr txBox="1">
            <a:spLocks noChangeArrowheads="1"/>
          </p:cNvSpPr>
          <p:nvPr/>
        </p:nvSpPr>
        <p:spPr bwMode="auto">
          <a:xfrm>
            <a:off x="4140200" y="2024063"/>
            <a:ext cx="4643438" cy="27813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600" b="1">
                <a:solidFill>
                  <a:srgbClr val="993300"/>
                </a:solidFill>
              </a:rPr>
              <a:t>Transcripción del mensaje</a:t>
            </a:r>
            <a:r>
              <a:rPr lang="es-ES_tradnl" altLang="es-ES" sz="1600"/>
              <a:t>. </a:t>
            </a:r>
            <a:r>
              <a:rPr lang="es-ES_tradnl" altLang="es-ES" sz="1600">
                <a:solidFill>
                  <a:srgbClr val="993300"/>
                </a:solidFill>
              </a:rPr>
              <a:t>Consiste en copiar la información genética contenida en una porción del ADN, a una molécula de ARNm</a:t>
            </a:r>
            <a:r>
              <a:rPr lang="es-ES_tradnl" altLang="es-ES" sz="1600"/>
              <a:t>. En los eucariotas, la transcripción tiene lugar en el núcleo. La doble hélice de ADN se abre y una de sus cadenas constituye el molde para sintetizar una molécula de ARNm. Esta molécula de ARNm se sintetiza siguiendo las reglas de complementariedad de bases. En este proceso, la base complementaria de la adenina (A) es el uracilo (U), ya que el ARN carece de timina (T).</a:t>
            </a:r>
          </a:p>
        </p:txBody>
      </p:sp>
      <p:sp>
        <p:nvSpPr>
          <p:cNvPr id="298000" name="Text Box 16"/>
          <p:cNvSpPr txBox="1">
            <a:spLocks noChangeArrowheads="1"/>
          </p:cNvSpPr>
          <p:nvPr/>
        </p:nvSpPr>
        <p:spPr bwMode="auto">
          <a:xfrm>
            <a:off x="755650"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T</a:t>
            </a:r>
          </a:p>
        </p:txBody>
      </p:sp>
      <p:sp>
        <p:nvSpPr>
          <p:cNvPr id="298001" name="Text Box 17"/>
          <p:cNvSpPr txBox="1">
            <a:spLocks noChangeArrowheads="1"/>
          </p:cNvSpPr>
          <p:nvPr/>
        </p:nvSpPr>
        <p:spPr bwMode="auto">
          <a:xfrm>
            <a:off x="1079500"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A</a:t>
            </a:r>
          </a:p>
        </p:txBody>
      </p:sp>
      <p:sp>
        <p:nvSpPr>
          <p:cNvPr id="298002" name="Text Box 18"/>
          <p:cNvSpPr txBox="1">
            <a:spLocks noChangeArrowheads="1"/>
          </p:cNvSpPr>
          <p:nvPr/>
        </p:nvSpPr>
        <p:spPr bwMode="auto">
          <a:xfrm>
            <a:off x="1368425"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A</a:t>
            </a:r>
          </a:p>
        </p:txBody>
      </p:sp>
      <p:sp>
        <p:nvSpPr>
          <p:cNvPr id="298003" name="Text Box 19"/>
          <p:cNvSpPr txBox="1">
            <a:spLocks noChangeArrowheads="1"/>
          </p:cNvSpPr>
          <p:nvPr/>
        </p:nvSpPr>
        <p:spPr bwMode="auto">
          <a:xfrm>
            <a:off x="1692275"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G</a:t>
            </a:r>
          </a:p>
        </p:txBody>
      </p:sp>
      <p:sp>
        <p:nvSpPr>
          <p:cNvPr id="298004" name="Text Box 20"/>
          <p:cNvSpPr txBox="1">
            <a:spLocks noChangeArrowheads="1"/>
          </p:cNvSpPr>
          <p:nvPr/>
        </p:nvSpPr>
        <p:spPr bwMode="auto">
          <a:xfrm>
            <a:off x="1979613"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
        <p:nvSpPr>
          <p:cNvPr id="298005" name="Text Box 21"/>
          <p:cNvSpPr txBox="1">
            <a:spLocks noChangeArrowheads="1"/>
          </p:cNvSpPr>
          <p:nvPr/>
        </p:nvSpPr>
        <p:spPr bwMode="auto">
          <a:xfrm>
            <a:off x="2268538" y="2924175"/>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
        <p:nvSpPr>
          <p:cNvPr id="298006" name="Text Box 22"/>
          <p:cNvSpPr txBox="1">
            <a:spLocks noChangeArrowheads="1"/>
          </p:cNvSpPr>
          <p:nvPr/>
        </p:nvSpPr>
        <p:spPr bwMode="auto">
          <a:xfrm>
            <a:off x="2592388"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G</a:t>
            </a:r>
          </a:p>
        </p:txBody>
      </p:sp>
      <p:sp>
        <p:nvSpPr>
          <p:cNvPr id="298007" name="Text Box 23"/>
          <p:cNvSpPr txBox="1">
            <a:spLocks noChangeArrowheads="1"/>
          </p:cNvSpPr>
          <p:nvPr/>
        </p:nvSpPr>
        <p:spPr bwMode="auto">
          <a:xfrm>
            <a:off x="2879725"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T</a:t>
            </a:r>
          </a:p>
        </p:txBody>
      </p:sp>
      <p:sp>
        <p:nvSpPr>
          <p:cNvPr id="298008" name="Text Box 24"/>
          <p:cNvSpPr txBox="1">
            <a:spLocks noChangeArrowheads="1"/>
          </p:cNvSpPr>
          <p:nvPr/>
        </p:nvSpPr>
        <p:spPr bwMode="auto">
          <a:xfrm>
            <a:off x="3203575" y="28892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
        <p:nvSpPr>
          <p:cNvPr id="298009" name="Text Box 25"/>
          <p:cNvSpPr txBox="1">
            <a:spLocks noChangeArrowheads="1"/>
          </p:cNvSpPr>
          <p:nvPr/>
        </p:nvSpPr>
        <p:spPr bwMode="auto">
          <a:xfrm>
            <a:off x="755650"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A</a:t>
            </a:r>
          </a:p>
        </p:txBody>
      </p:sp>
      <p:sp>
        <p:nvSpPr>
          <p:cNvPr id="298010" name="Text Box 26"/>
          <p:cNvSpPr txBox="1">
            <a:spLocks noChangeArrowheads="1"/>
          </p:cNvSpPr>
          <p:nvPr/>
        </p:nvSpPr>
        <p:spPr bwMode="auto">
          <a:xfrm>
            <a:off x="1079500"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U</a:t>
            </a:r>
          </a:p>
        </p:txBody>
      </p:sp>
      <p:sp>
        <p:nvSpPr>
          <p:cNvPr id="298011" name="Text Box 27"/>
          <p:cNvSpPr txBox="1">
            <a:spLocks noChangeArrowheads="1"/>
          </p:cNvSpPr>
          <p:nvPr/>
        </p:nvSpPr>
        <p:spPr bwMode="auto">
          <a:xfrm>
            <a:off x="1331913"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U</a:t>
            </a:r>
          </a:p>
        </p:txBody>
      </p:sp>
      <p:sp>
        <p:nvSpPr>
          <p:cNvPr id="298012" name="Text Box 28"/>
          <p:cNvSpPr txBox="1">
            <a:spLocks noChangeArrowheads="1"/>
          </p:cNvSpPr>
          <p:nvPr/>
        </p:nvSpPr>
        <p:spPr bwMode="auto">
          <a:xfrm>
            <a:off x="1655763"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
        <p:nvSpPr>
          <p:cNvPr id="298013" name="Text Box 29"/>
          <p:cNvSpPr txBox="1">
            <a:spLocks noChangeArrowheads="1"/>
          </p:cNvSpPr>
          <p:nvPr/>
        </p:nvSpPr>
        <p:spPr bwMode="auto">
          <a:xfrm>
            <a:off x="1979613"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G</a:t>
            </a:r>
          </a:p>
        </p:txBody>
      </p:sp>
      <p:sp>
        <p:nvSpPr>
          <p:cNvPr id="298014" name="Text Box 30"/>
          <p:cNvSpPr txBox="1">
            <a:spLocks noChangeArrowheads="1"/>
          </p:cNvSpPr>
          <p:nvPr/>
        </p:nvSpPr>
        <p:spPr bwMode="auto">
          <a:xfrm>
            <a:off x="2268538" y="4473575"/>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G</a:t>
            </a:r>
          </a:p>
        </p:txBody>
      </p:sp>
      <p:sp>
        <p:nvSpPr>
          <p:cNvPr id="298015" name="Text Box 31"/>
          <p:cNvSpPr txBox="1">
            <a:spLocks noChangeArrowheads="1"/>
          </p:cNvSpPr>
          <p:nvPr/>
        </p:nvSpPr>
        <p:spPr bwMode="auto">
          <a:xfrm>
            <a:off x="2592388"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
        <p:nvSpPr>
          <p:cNvPr id="298016" name="Text Box 32"/>
          <p:cNvSpPr txBox="1">
            <a:spLocks noChangeArrowheads="1"/>
          </p:cNvSpPr>
          <p:nvPr/>
        </p:nvSpPr>
        <p:spPr bwMode="auto">
          <a:xfrm>
            <a:off x="2879725" y="4400550"/>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A</a:t>
            </a:r>
          </a:p>
        </p:txBody>
      </p:sp>
      <p:sp>
        <p:nvSpPr>
          <p:cNvPr id="298017" name="Text Box 33"/>
          <p:cNvSpPr txBox="1">
            <a:spLocks noChangeArrowheads="1"/>
          </p:cNvSpPr>
          <p:nvPr/>
        </p:nvSpPr>
        <p:spPr bwMode="auto">
          <a:xfrm>
            <a:off x="3203575" y="4437063"/>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G</a:t>
            </a:r>
          </a:p>
        </p:txBody>
      </p:sp>
    </p:spTree>
    <p:extLst>
      <p:ext uri="{BB962C8B-B14F-4D97-AF65-F5344CB8AC3E}">
        <p14:creationId xmlns:p14="http://schemas.microsoft.com/office/powerpoint/2010/main" val="424471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97991"/>
                                        </p:tgtEl>
                                        <p:attrNameLst>
                                          <p:attrName>style.visibility</p:attrName>
                                        </p:attrNameLst>
                                      </p:cBhvr>
                                      <p:to>
                                        <p:strVal val="visible"/>
                                      </p:to>
                                    </p:set>
                                    <p:anim calcmode="lin" valueType="num">
                                      <p:cBhvr>
                                        <p:cTn id="7" dur="500" fill="hold"/>
                                        <p:tgtEl>
                                          <p:spTgt spid="297991"/>
                                        </p:tgtEl>
                                        <p:attrNameLst>
                                          <p:attrName>ppt_w</p:attrName>
                                        </p:attrNameLst>
                                      </p:cBhvr>
                                      <p:tavLst>
                                        <p:tav tm="0">
                                          <p:val>
                                            <p:strVal val="#ppt_w*0.05"/>
                                          </p:val>
                                        </p:tav>
                                        <p:tav tm="100000">
                                          <p:val>
                                            <p:strVal val="#ppt_w"/>
                                          </p:val>
                                        </p:tav>
                                      </p:tavLst>
                                    </p:anim>
                                    <p:anim calcmode="lin" valueType="num">
                                      <p:cBhvr>
                                        <p:cTn id="8" dur="500" fill="hold"/>
                                        <p:tgtEl>
                                          <p:spTgt spid="297991"/>
                                        </p:tgtEl>
                                        <p:attrNameLst>
                                          <p:attrName>ppt_h</p:attrName>
                                        </p:attrNameLst>
                                      </p:cBhvr>
                                      <p:tavLst>
                                        <p:tav tm="0">
                                          <p:val>
                                            <p:strVal val="#ppt_h"/>
                                          </p:val>
                                        </p:tav>
                                        <p:tav tm="100000">
                                          <p:val>
                                            <p:strVal val="#ppt_h"/>
                                          </p:val>
                                        </p:tav>
                                      </p:tavLst>
                                    </p:anim>
                                    <p:anim calcmode="lin" valueType="num">
                                      <p:cBhvr>
                                        <p:cTn id="9" dur="500" fill="hold"/>
                                        <p:tgtEl>
                                          <p:spTgt spid="297991"/>
                                        </p:tgtEl>
                                        <p:attrNameLst>
                                          <p:attrName>ppt_x</p:attrName>
                                        </p:attrNameLst>
                                      </p:cBhvr>
                                      <p:tavLst>
                                        <p:tav tm="0">
                                          <p:val>
                                            <p:strVal val="#ppt_x-.2"/>
                                          </p:val>
                                        </p:tav>
                                        <p:tav tm="100000">
                                          <p:val>
                                            <p:strVal val="#ppt_x"/>
                                          </p:val>
                                        </p:tav>
                                      </p:tavLst>
                                    </p:anim>
                                    <p:anim calcmode="lin" valueType="num">
                                      <p:cBhvr>
                                        <p:cTn id="10" dur="500" fill="hold"/>
                                        <p:tgtEl>
                                          <p:spTgt spid="297991"/>
                                        </p:tgtEl>
                                        <p:attrNameLst>
                                          <p:attrName>ppt_y</p:attrName>
                                        </p:attrNameLst>
                                      </p:cBhvr>
                                      <p:tavLst>
                                        <p:tav tm="0">
                                          <p:val>
                                            <p:strVal val="#ppt_y"/>
                                          </p:val>
                                        </p:tav>
                                        <p:tav tm="100000">
                                          <p:val>
                                            <p:strVal val="#ppt_y"/>
                                          </p:val>
                                        </p:tav>
                                      </p:tavLst>
                                    </p:anim>
                                    <p:animEffect transition="in" filter="fade">
                                      <p:cBhvr>
                                        <p:cTn id="11" dur="500"/>
                                        <p:tgtEl>
                                          <p:spTgt spid="2979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97997"/>
                                        </p:tgtEl>
                                        <p:attrNameLst>
                                          <p:attrName>style.visibility</p:attrName>
                                        </p:attrNameLst>
                                      </p:cBhvr>
                                      <p:to>
                                        <p:strVal val="visible"/>
                                      </p:to>
                                    </p:set>
                                    <p:anim calcmode="lin" valueType="num">
                                      <p:cBhvr>
                                        <p:cTn id="16" dur="500" fill="hold"/>
                                        <p:tgtEl>
                                          <p:spTgt spid="297997"/>
                                        </p:tgtEl>
                                        <p:attrNameLst>
                                          <p:attrName>ppt_w</p:attrName>
                                        </p:attrNameLst>
                                      </p:cBhvr>
                                      <p:tavLst>
                                        <p:tav tm="0">
                                          <p:val>
                                            <p:strVal val="#ppt_w*0.05"/>
                                          </p:val>
                                        </p:tav>
                                        <p:tav tm="100000">
                                          <p:val>
                                            <p:strVal val="#ppt_w"/>
                                          </p:val>
                                        </p:tav>
                                      </p:tavLst>
                                    </p:anim>
                                    <p:anim calcmode="lin" valueType="num">
                                      <p:cBhvr>
                                        <p:cTn id="17" dur="500" fill="hold"/>
                                        <p:tgtEl>
                                          <p:spTgt spid="297997"/>
                                        </p:tgtEl>
                                        <p:attrNameLst>
                                          <p:attrName>ppt_h</p:attrName>
                                        </p:attrNameLst>
                                      </p:cBhvr>
                                      <p:tavLst>
                                        <p:tav tm="0">
                                          <p:val>
                                            <p:strVal val="#ppt_h"/>
                                          </p:val>
                                        </p:tav>
                                        <p:tav tm="100000">
                                          <p:val>
                                            <p:strVal val="#ppt_h"/>
                                          </p:val>
                                        </p:tav>
                                      </p:tavLst>
                                    </p:anim>
                                    <p:anim calcmode="lin" valueType="num">
                                      <p:cBhvr>
                                        <p:cTn id="18" dur="500" fill="hold"/>
                                        <p:tgtEl>
                                          <p:spTgt spid="297997"/>
                                        </p:tgtEl>
                                        <p:attrNameLst>
                                          <p:attrName>ppt_x</p:attrName>
                                        </p:attrNameLst>
                                      </p:cBhvr>
                                      <p:tavLst>
                                        <p:tav tm="0">
                                          <p:val>
                                            <p:strVal val="#ppt_x-.2"/>
                                          </p:val>
                                        </p:tav>
                                        <p:tav tm="100000">
                                          <p:val>
                                            <p:strVal val="#ppt_x"/>
                                          </p:val>
                                        </p:tav>
                                      </p:tavLst>
                                    </p:anim>
                                    <p:anim calcmode="lin" valueType="num">
                                      <p:cBhvr>
                                        <p:cTn id="19" dur="500" fill="hold"/>
                                        <p:tgtEl>
                                          <p:spTgt spid="297997"/>
                                        </p:tgtEl>
                                        <p:attrNameLst>
                                          <p:attrName>ppt_y</p:attrName>
                                        </p:attrNameLst>
                                      </p:cBhvr>
                                      <p:tavLst>
                                        <p:tav tm="0">
                                          <p:val>
                                            <p:strVal val="#ppt_y"/>
                                          </p:val>
                                        </p:tav>
                                        <p:tav tm="100000">
                                          <p:val>
                                            <p:strVal val="#ppt_y"/>
                                          </p:val>
                                        </p:tav>
                                      </p:tavLst>
                                    </p:anim>
                                    <p:animEffect transition="in" filter="fade">
                                      <p:cBhvr>
                                        <p:cTn id="20" dur="500"/>
                                        <p:tgtEl>
                                          <p:spTgt spid="297997"/>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297994"/>
                                        </p:tgtEl>
                                        <p:attrNameLst>
                                          <p:attrName>style.visibility</p:attrName>
                                        </p:attrNameLst>
                                      </p:cBhvr>
                                      <p:to>
                                        <p:strVal val="visible"/>
                                      </p:to>
                                    </p:set>
                                    <p:anim calcmode="lin" valueType="num">
                                      <p:cBhvr>
                                        <p:cTn id="23" dur="500" fill="hold"/>
                                        <p:tgtEl>
                                          <p:spTgt spid="297994"/>
                                        </p:tgtEl>
                                        <p:attrNameLst>
                                          <p:attrName>ppt_w</p:attrName>
                                        </p:attrNameLst>
                                      </p:cBhvr>
                                      <p:tavLst>
                                        <p:tav tm="0">
                                          <p:val>
                                            <p:strVal val="#ppt_w*0.05"/>
                                          </p:val>
                                        </p:tav>
                                        <p:tav tm="100000">
                                          <p:val>
                                            <p:strVal val="#ppt_w"/>
                                          </p:val>
                                        </p:tav>
                                      </p:tavLst>
                                    </p:anim>
                                    <p:anim calcmode="lin" valueType="num">
                                      <p:cBhvr>
                                        <p:cTn id="24" dur="500" fill="hold"/>
                                        <p:tgtEl>
                                          <p:spTgt spid="297994"/>
                                        </p:tgtEl>
                                        <p:attrNameLst>
                                          <p:attrName>ppt_h</p:attrName>
                                        </p:attrNameLst>
                                      </p:cBhvr>
                                      <p:tavLst>
                                        <p:tav tm="0">
                                          <p:val>
                                            <p:strVal val="#ppt_h"/>
                                          </p:val>
                                        </p:tav>
                                        <p:tav tm="100000">
                                          <p:val>
                                            <p:strVal val="#ppt_h"/>
                                          </p:val>
                                        </p:tav>
                                      </p:tavLst>
                                    </p:anim>
                                    <p:anim calcmode="lin" valueType="num">
                                      <p:cBhvr>
                                        <p:cTn id="25" dur="500" fill="hold"/>
                                        <p:tgtEl>
                                          <p:spTgt spid="297994"/>
                                        </p:tgtEl>
                                        <p:attrNameLst>
                                          <p:attrName>ppt_x</p:attrName>
                                        </p:attrNameLst>
                                      </p:cBhvr>
                                      <p:tavLst>
                                        <p:tav tm="0">
                                          <p:val>
                                            <p:strVal val="#ppt_x-.2"/>
                                          </p:val>
                                        </p:tav>
                                        <p:tav tm="100000">
                                          <p:val>
                                            <p:strVal val="#ppt_x"/>
                                          </p:val>
                                        </p:tav>
                                      </p:tavLst>
                                    </p:anim>
                                    <p:anim calcmode="lin" valueType="num">
                                      <p:cBhvr>
                                        <p:cTn id="26" dur="500" fill="hold"/>
                                        <p:tgtEl>
                                          <p:spTgt spid="297994"/>
                                        </p:tgtEl>
                                        <p:attrNameLst>
                                          <p:attrName>ppt_y</p:attrName>
                                        </p:attrNameLst>
                                      </p:cBhvr>
                                      <p:tavLst>
                                        <p:tav tm="0">
                                          <p:val>
                                            <p:strVal val="#ppt_y"/>
                                          </p:val>
                                        </p:tav>
                                        <p:tav tm="100000">
                                          <p:val>
                                            <p:strVal val="#ppt_y"/>
                                          </p:val>
                                        </p:tav>
                                      </p:tavLst>
                                    </p:anim>
                                    <p:animEffect transition="in" filter="fade">
                                      <p:cBhvr>
                                        <p:cTn id="27" dur="500"/>
                                        <p:tgtEl>
                                          <p:spTgt spid="2979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297999"/>
                                        </p:tgtEl>
                                        <p:attrNameLst>
                                          <p:attrName>style.visibility</p:attrName>
                                        </p:attrNameLst>
                                      </p:cBhvr>
                                      <p:to>
                                        <p:strVal val="visible"/>
                                      </p:to>
                                    </p:set>
                                    <p:anim calcmode="lin" valueType="num">
                                      <p:cBhvr>
                                        <p:cTn id="32" dur="500" fill="hold"/>
                                        <p:tgtEl>
                                          <p:spTgt spid="297999"/>
                                        </p:tgtEl>
                                        <p:attrNameLst>
                                          <p:attrName>ppt_w</p:attrName>
                                        </p:attrNameLst>
                                      </p:cBhvr>
                                      <p:tavLst>
                                        <p:tav tm="0">
                                          <p:val>
                                            <p:strVal val="#ppt_w*0.05"/>
                                          </p:val>
                                        </p:tav>
                                        <p:tav tm="100000">
                                          <p:val>
                                            <p:strVal val="#ppt_w"/>
                                          </p:val>
                                        </p:tav>
                                      </p:tavLst>
                                    </p:anim>
                                    <p:anim calcmode="lin" valueType="num">
                                      <p:cBhvr>
                                        <p:cTn id="33" dur="500" fill="hold"/>
                                        <p:tgtEl>
                                          <p:spTgt spid="297999"/>
                                        </p:tgtEl>
                                        <p:attrNameLst>
                                          <p:attrName>ppt_h</p:attrName>
                                        </p:attrNameLst>
                                      </p:cBhvr>
                                      <p:tavLst>
                                        <p:tav tm="0">
                                          <p:val>
                                            <p:strVal val="#ppt_h"/>
                                          </p:val>
                                        </p:tav>
                                        <p:tav tm="100000">
                                          <p:val>
                                            <p:strVal val="#ppt_h"/>
                                          </p:val>
                                        </p:tav>
                                      </p:tavLst>
                                    </p:anim>
                                    <p:anim calcmode="lin" valueType="num">
                                      <p:cBhvr>
                                        <p:cTn id="34" dur="500" fill="hold"/>
                                        <p:tgtEl>
                                          <p:spTgt spid="297999"/>
                                        </p:tgtEl>
                                        <p:attrNameLst>
                                          <p:attrName>ppt_x</p:attrName>
                                        </p:attrNameLst>
                                      </p:cBhvr>
                                      <p:tavLst>
                                        <p:tav tm="0">
                                          <p:val>
                                            <p:strVal val="#ppt_x-.2"/>
                                          </p:val>
                                        </p:tav>
                                        <p:tav tm="100000">
                                          <p:val>
                                            <p:strVal val="#ppt_x"/>
                                          </p:val>
                                        </p:tav>
                                      </p:tavLst>
                                    </p:anim>
                                    <p:anim calcmode="lin" valueType="num">
                                      <p:cBhvr>
                                        <p:cTn id="35" dur="500" fill="hold"/>
                                        <p:tgtEl>
                                          <p:spTgt spid="297999"/>
                                        </p:tgtEl>
                                        <p:attrNameLst>
                                          <p:attrName>ppt_y</p:attrName>
                                        </p:attrNameLst>
                                      </p:cBhvr>
                                      <p:tavLst>
                                        <p:tav tm="0">
                                          <p:val>
                                            <p:strVal val="#ppt_y"/>
                                          </p:val>
                                        </p:tav>
                                        <p:tav tm="100000">
                                          <p:val>
                                            <p:strVal val="#ppt_y"/>
                                          </p:val>
                                        </p:tav>
                                      </p:tavLst>
                                    </p:anim>
                                    <p:animEffect transition="in" filter="fade">
                                      <p:cBhvr>
                                        <p:cTn id="36" dur="500"/>
                                        <p:tgtEl>
                                          <p:spTgt spid="297999"/>
                                        </p:tgtEl>
                                      </p:cBhvr>
                                    </p:animEffect>
                                  </p:childTnLst>
                                </p:cTn>
                              </p:par>
                              <p:par>
                                <p:cTn id="37" presetID="54" presetClass="entr" presetSubtype="0" accel="100000" fill="hold" grpId="0" nodeType="withEffect">
                                  <p:stCondLst>
                                    <p:cond delay="0"/>
                                  </p:stCondLst>
                                  <p:childTnLst>
                                    <p:set>
                                      <p:cBhvr>
                                        <p:cTn id="38" dur="1" fill="hold">
                                          <p:stCondLst>
                                            <p:cond delay="0"/>
                                          </p:stCondLst>
                                        </p:cTn>
                                        <p:tgtEl>
                                          <p:spTgt spid="297998"/>
                                        </p:tgtEl>
                                        <p:attrNameLst>
                                          <p:attrName>style.visibility</p:attrName>
                                        </p:attrNameLst>
                                      </p:cBhvr>
                                      <p:to>
                                        <p:strVal val="visible"/>
                                      </p:to>
                                    </p:set>
                                    <p:anim calcmode="lin" valueType="num">
                                      <p:cBhvr>
                                        <p:cTn id="39" dur="500" fill="hold"/>
                                        <p:tgtEl>
                                          <p:spTgt spid="297998"/>
                                        </p:tgtEl>
                                        <p:attrNameLst>
                                          <p:attrName>ppt_w</p:attrName>
                                        </p:attrNameLst>
                                      </p:cBhvr>
                                      <p:tavLst>
                                        <p:tav tm="0">
                                          <p:val>
                                            <p:strVal val="#ppt_w*0.05"/>
                                          </p:val>
                                        </p:tav>
                                        <p:tav tm="100000">
                                          <p:val>
                                            <p:strVal val="#ppt_w"/>
                                          </p:val>
                                        </p:tav>
                                      </p:tavLst>
                                    </p:anim>
                                    <p:anim calcmode="lin" valueType="num">
                                      <p:cBhvr>
                                        <p:cTn id="40" dur="500" fill="hold"/>
                                        <p:tgtEl>
                                          <p:spTgt spid="297998"/>
                                        </p:tgtEl>
                                        <p:attrNameLst>
                                          <p:attrName>ppt_h</p:attrName>
                                        </p:attrNameLst>
                                      </p:cBhvr>
                                      <p:tavLst>
                                        <p:tav tm="0">
                                          <p:val>
                                            <p:strVal val="#ppt_h"/>
                                          </p:val>
                                        </p:tav>
                                        <p:tav tm="100000">
                                          <p:val>
                                            <p:strVal val="#ppt_h"/>
                                          </p:val>
                                        </p:tav>
                                      </p:tavLst>
                                    </p:anim>
                                    <p:anim calcmode="lin" valueType="num">
                                      <p:cBhvr>
                                        <p:cTn id="41" dur="500" fill="hold"/>
                                        <p:tgtEl>
                                          <p:spTgt spid="297998"/>
                                        </p:tgtEl>
                                        <p:attrNameLst>
                                          <p:attrName>ppt_x</p:attrName>
                                        </p:attrNameLst>
                                      </p:cBhvr>
                                      <p:tavLst>
                                        <p:tav tm="0">
                                          <p:val>
                                            <p:strVal val="#ppt_x-.2"/>
                                          </p:val>
                                        </p:tav>
                                        <p:tav tm="100000">
                                          <p:val>
                                            <p:strVal val="#ppt_x"/>
                                          </p:val>
                                        </p:tav>
                                      </p:tavLst>
                                    </p:anim>
                                    <p:anim calcmode="lin" valueType="num">
                                      <p:cBhvr>
                                        <p:cTn id="42" dur="500" fill="hold"/>
                                        <p:tgtEl>
                                          <p:spTgt spid="297998"/>
                                        </p:tgtEl>
                                        <p:attrNameLst>
                                          <p:attrName>ppt_y</p:attrName>
                                        </p:attrNameLst>
                                      </p:cBhvr>
                                      <p:tavLst>
                                        <p:tav tm="0">
                                          <p:val>
                                            <p:strVal val="#ppt_y"/>
                                          </p:val>
                                        </p:tav>
                                        <p:tav tm="100000">
                                          <p:val>
                                            <p:strVal val="#ppt_y"/>
                                          </p:val>
                                        </p:tav>
                                      </p:tavLst>
                                    </p:anim>
                                    <p:animEffect transition="in" filter="fade">
                                      <p:cBhvr>
                                        <p:cTn id="43" dur="500"/>
                                        <p:tgtEl>
                                          <p:spTgt spid="297998"/>
                                        </p:tgtEl>
                                      </p:cBhvr>
                                    </p:animEffect>
                                  </p:childTnLst>
                                </p:cTn>
                              </p:par>
                              <p:par>
                                <p:cTn id="44" presetID="54" presetClass="entr" presetSubtype="0" accel="100000" fill="hold" grpId="0" nodeType="withEffect">
                                  <p:stCondLst>
                                    <p:cond delay="0"/>
                                  </p:stCondLst>
                                  <p:childTnLst>
                                    <p:set>
                                      <p:cBhvr>
                                        <p:cTn id="45" dur="1" fill="hold">
                                          <p:stCondLst>
                                            <p:cond delay="0"/>
                                          </p:stCondLst>
                                        </p:cTn>
                                        <p:tgtEl>
                                          <p:spTgt spid="298000"/>
                                        </p:tgtEl>
                                        <p:attrNameLst>
                                          <p:attrName>style.visibility</p:attrName>
                                        </p:attrNameLst>
                                      </p:cBhvr>
                                      <p:to>
                                        <p:strVal val="visible"/>
                                      </p:to>
                                    </p:set>
                                    <p:anim calcmode="lin" valueType="num">
                                      <p:cBhvr>
                                        <p:cTn id="46" dur="500" fill="hold"/>
                                        <p:tgtEl>
                                          <p:spTgt spid="298000"/>
                                        </p:tgtEl>
                                        <p:attrNameLst>
                                          <p:attrName>ppt_w</p:attrName>
                                        </p:attrNameLst>
                                      </p:cBhvr>
                                      <p:tavLst>
                                        <p:tav tm="0">
                                          <p:val>
                                            <p:strVal val="#ppt_w*0.05"/>
                                          </p:val>
                                        </p:tav>
                                        <p:tav tm="100000">
                                          <p:val>
                                            <p:strVal val="#ppt_w"/>
                                          </p:val>
                                        </p:tav>
                                      </p:tavLst>
                                    </p:anim>
                                    <p:anim calcmode="lin" valueType="num">
                                      <p:cBhvr>
                                        <p:cTn id="47" dur="500" fill="hold"/>
                                        <p:tgtEl>
                                          <p:spTgt spid="298000"/>
                                        </p:tgtEl>
                                        <p:attrNameLst>
                                          <p:attrName>ppt_h</p:attrName>
                                        </p:attrNameLst>
                                      </p:cBhvr>
                                      <p:tavLst>
                                        <p:tav tm="0">
                                          <p:val>
                                            <p:strVal val="#ppt_h"/>
                                          </p:val>
                                        </p:tav>
                                        <p:tav tm="100000">
                                          <p:val>
                                            <p:strVal val="#ppt_h"/>
                                          </p:val>
                                        </p:tav>
                                      </p:tavLst>
                                    </p:anim>
                                    <p:anim calcmode="lin" valueType="num">
                                      <p:cBhvr>
                                        <p:cTn id="48" dur="500" fill="hold"/>
                                        <p:tgtEl>
                                          <p:spTgt spid="298000"/>
                                        </p:tgtEl>
                                        <p:attrNameLst>
                                          <p:attrName>ppt_x</p:attrName>
                                        </p:attrNameLst>
                                      </p:cBhvr>
                                      <p:tavLst>
                                        <p:tav tm="0">
                                          <p:val>
                                            <p:strVal val="#ppt_x-.2"/>
                                          </p:val>
                                        </p:tav>
                                        <p:tav tm="100000">
                                          <p:val>
                                            <p:strVal val="#ppt_x"/>
                                          </p:val>
                                        </p:tav>
                                      </p:tavLst>
                                    </p:anim>
                                    <p:anim calcmode="lin" valueType="num">
                                      <p:cBhvr>
                                        <p:cTn id="49" dur="500" fill="hold"/>
                                        <p:tgtEl>
                                          <p:spTgt spid="298000"/>
                                        </p:tgtEl>
                                        <p:attrNameLst>
                                          <p:attrName>ppt_y</p:attrName>
                                        </p:attrNameLst>
                                      </p:cBhvr>
                                      <p:tavLst>
                                        <p:tav tm="0">
                                          <p:val>
                                            <p:strVal val="#ppt_y"/>
                                          </p:val>
                                        </p:tav>
                                        <p:tav tm="100000">
                                          <p:val>
                                            <p:strVal val="#ppt_y"/>
                                          </p:val>
                                        </p:tav>
                                      </p:tavLst>
                                    </p:anim>
                                    <p:animEffect transition="in" filter="fade">
                                      <p:cBhvr>
                                        <p:cTn id="50" dur="500"/>
                                        <p:tgtEl>
                                          <p:spTgt spid="298000"/>
                                        </p:tgtEl>
                                      </p:cBhvr>
                                    </p:animEffect>
                                  </p:childTnLst>
                                </p:cTn>
                              </p:par>
                              <p:par>
                                <p:cTn id="51" presetID="54" presetClass="entr" presetSubtype="0" accel="100000" fill="hold" grpId="0" nodeType="withEffect">
                                  <p:stCondLst>
                                    <p:cond delay="0"/>
                                  </p:stCondLst>
                                  <p:childTnLst>
                                    <p:set>
                                      <p:cBhvr>
                                        <p:cTn id="52" dur="1" fill="hold">
                                          <p:stCondLst>
                                            <p:cond delay="0"/>
                                          </p:stCondLst>
                                        </p:cTn>
                                        <p:tgtEl>
                                          <p:spTgt spid="298001"/>
                                        </p:tgtEl>
                                        <p:attrNameLst>
                                          <p:attrName>style.visibility</p:attrName>
                                        </p:attrNameLst>
                                      </p:cBhvr>
                                      <p:to>
                                        <p:strVal val="visible"/>
                                      </p:to>
                                    </p:set>
                                    <p:anim calcmode="lin" valueType="num">
                                      <p:cBhvr>
                                        <p:cTn id="53" dur="500" fill="hold"/>
                                        <p:tgtEl>
                                          <p:spTgt spid="298001"/>
                                        </p:tgtEl>
                                        <p:attrNameLst>
                                          <p:attrName>ppt_w</p:attrName>
                                        </p:attrNameLst>
                                      </p:cBhvr>
                                      <p:tavLst>
                                        <p:tav tm="0">
                                          <p:val>
                                            <p:strVal val="#ppt_w*0.05"/>
                                          </p:val>
                                        </p:tav>
                                        <p:tav tm="100000">
                                          <p:val>
                                            <p:strVal val="#ppt_w"/>
                                          </p:val>
                                        </p:tav>
                                      </p:tavLst>
                                    </p:anim>
                                    <p:anim calcmode="lin" valueType="num">
                                      <p:cBhvr>
                                        <p:cTn id="54" dur="500" fill="hold"/>
                                        <p:tgtEl>
                                          <p:spTgt spid="298001"/>
                                        </p:tgtEl>
                                        <p:attrNameLst>
                                          <p:attrName>ppt_h</p:attrName>
                                        </p:attrNameLst>
                                      </p:cBhvr>
                                      <p:tavLst>
                                        <p:tav tm="0">
                                          <p:val>
                                            <p:strVal val="#ppt_h"/>
                                          </p:val>
                                        </p:tav>
                                        <p:tav tm="100000">
                                          <p:val>
                                            <p:strVal val="#ppt_h"/>
                                          </p:val>
                                        </p:tav>
                                      </p:tavLst>
                                    </p:anim>
                                    <p:anim calcmode="lin" valueType="num">
                                      <p:cBhvr>
                                        <p:cTn id="55" dur="500" fill="hold"/>
                                        <p:tgtEl>
                                          <p:spTgt spid="298001"/>
                                        </p:tgtEl>
                                        <p:attrNameLst>
                                          <p:attrName>ppt_x</p:attrName>
                                        </p:attrNameLst>
                                      </p:cBhvr>
                                      <p:tavLst>
                                        <p:tav tm="0">
                                          <p:val>
                                            <p:strVal val="#ppt_x-.2"/>
                                          </p:val>
                                        </p:tav>
                                        <p:tav tm="100000">
                                          <p:val>
                                            <p:strVal val="#ppt_x"/>
                                          </p:val>
                                        </p:tav>
                                      </p:tavLst>
                                    </p:anim>
                                    <p:anim calcmode="lin" valueType="num">
                                      <p:cBhvr>
                                        <p:cTn id="56" dur="500" fill="hold"/>
                                        <p:tgtEl>
                                          <p:spTgt spid="298001"/>
                                        </p:tgtEl>
                                        <p:attrNameLst>
                                          <p:attrName>ppt_y</p:attrName>
                                        </p:attrNameLst>
                                      </p:cBhvr>
                                      <p:tavLst>
                                        <p:tav tm="0">
                                          <p:val>
                                            <p:strVal val="#ppt_y"/>
                                          </p:val>
                                        </p:tav>
                                        <p:tav tm="100000">
                                          <p:val>
                                            <p:strVal val="#ppt_y"/>
                                          </p:val>
                                        </p:tav>
                                      </p:tavLst>
                                    </p:anim>
                                    <p:animEffect transition="in" filter="fade">
                                      <p:cBhvr>
                                        <p:cTn id="57" dur="500"/>
                                        <p:tgtEl>
                                          <p:spTgt spid="298001"/>
                                        </p:tgtEl>
                                      </p:cBhvr>
                                    </p:animEffect>
                                  </p:childTnLst>
                                </p:cTn>
                              </p:par>
                              <p:par>
                                <p:cTn id="58" presetID="54" presetClass="entr" presetSubtype="0" accel="100000" fill="hold" grpId="0" nodeType="withEffect">
                                  <p:stCondLst>
                                    <p:cond delay="0"/>
                                  </p:stCondLst>
                                  <p:childTnLst>
                                    <p:set>
                                      <p:cBhvr>
                                        <p:cTn id="59" dur="1" fill="hold">
                                          <p:stCondLst>
                                            <p:cond delay="0"/>
                                          </p:stCondLst>
                                        </p:cTn>
                                        <p:tgtEl>
                                          <p:spTgt spid="298002"/>
                                        </p:tgtEl>
                                        <p:attrNameLst>
                                          <p:attrName>style.visibility</p:attrName>
                                        </p:attrNameLst>
                                      </p:cBhvr>
                                      <p:to>
                                        <p:strVal val="visible"/>
                                      </p:to>
                                    </p:set>
                                    <p:anim calcmode="lin" valueType="num">
                                      <p:cBhvr>
                                        <p:cTn id="60" dur="500" fill="hold"/>
                                        <p:tgtEl>
                                          <p:spTgt spid="298002"/>
                                        </p:tgtEl>
                                        <p:attrNameLst>
                                          <p:attrName>ppt_w</p:attrName>
                                        </p:attrNameLst>
                                      </p:cBhvr>
                                      <p:tavLst>
                                        <p:tav tm="0">
                                          <p:val>
                                            <p:strVal val="#ppt_w*0.05"/>
                                          </p:val>
                                        </p:tav>
                                        <p:tav tm="100000">
                                          <p:val>
                                            <p:strVal val="#ppt_w"/>
                                          </p:val>
                                        </p:tav>
                                      </p:tavLst>
                                    </p:anim>
                                    <p:anim calcmode="lin" valueType="num">
                                      <p:cBhvr>
                                        <p:cTn id="61" dur="500" fill="hold"/>
                                        <p:tgtEl>
                                          <p:spTgt spid="298002"/>
                                        </p:tgtEl>
                                        <p:attrNameLst>
                                          <p:attrName>ppt_h</p:attrName>
                                        </p:attrNameLst>
                                      </p:cBhvr>
                                      <p:tavLst>
                                        <p:tav tm="0">
                                          <p:val>
                                            <p:strVal val="#ppt_h"/>
                                          </p:val>
                                        </p:tav>
                                        <p:tav tm="100000">
                                          <p:val>
                                            <p:strVal val="#ppt_h"/>
                                          </p:val>
                                        </p:tav>
                                      </p:tavLst>
                                    </p:anim>
                                    <p:anim calcmode="lin" valueType="num">
                                      <p:cBhvr>
                                        <p:cTn id="62" dur="500" fill="hold"/>
                                        <p:tgtEl>
                                          <p:spTgt spid="298002"/>
                                        </p:tgtEl>
                                        <p:attrNameLst>
                                          <p:attrName>ppt_x</p:attrName>
                                        </p:attrNameLst>
                                      </p:cBhvr>
                                      <p:tavLst>
                                        <p:tav tm="0">
                                          <p:val>
                                            <p:strVal val="#ppt_x-.2"/>
                                          </p:val>
                                        </p:tav>
                                        <p:tav tm="100000">
                                          <p:val>
                                            <p:strVal val="#ppt_x"/>
                                          </p:val>
                                        </p:tav>
                                      </p:tavLst>
                                    </p:anim>
                                    <p:anim calcmode="lin" valueType="num">
                                      <p:cBhvr>
                                        <p:cTn id="63" dur="500" fill="hold"/>
                                        <p:tgtEl>
                                          <p:spTgt spid="298002"/>
                                        </p:tgtEl>
                                        <p:attrNameLst>
                                          <p:attrName>ppt_y</p:attrName>
                                        </p:attrNameLst>
                                      </p:cBhvr>
                                      <p:tavLst>
                                        <p:tav tm="0">
                                          <p:val>
                                            <p:strVal val="#ppt_y"/>
                                          </p:val>
                                        </p:tav>
                                        <p:tav tm="100000">
                                          <p:val>
                                            <p:strVal val="#ppt_y"/>
                                          </p:val>
                                        </p:tav>
                                      </p:tavLst>
                                    </p:anim>
                                    <p:animEffect transition="in" filter="fade">
                                      <p:cBhvr>
                                        <p:cTn id="64" dur="500"/>
                                        <p:tgtEl>
                                          <p:spTgt spid="298002"/>
                                        </p:tgtEl>
                                      </p:cBhvr>
                                    </p:animEffect>
                                  </p:childTnLst>
                                </p:cTn>
                              </p:par>
                              <p:par>
                                <p:cTn id="65" presetID="54" presetClass="entr" presetSubtype="0" accel="100000" fill="hold" grpId="0" nodeType="withEffect">
                                  <p:stCondLst>
                                    <p:cond delay="0"/>
                                  </p:stCondLst>
                                  <p:childTnLst>
                                    <p:set>
                                      <p:cBhvr>
                                        <p:cTn id="66" dur="1" fill="hold">
                                          <p:stCondLst>
                                            <p:cond delay="0"/>
                                          </p:stCondLst>
                                        </p:cTn>
                                        <p:tgtEl>
                                          <p:spTgt spid="298003"/>
                                        </p:tgtEl>
                                        <p:attrNameLst>
                                          <p:attrName>style.visibility</p:attrName>
                                        </p:attrNameLst>
                                      </p:cBhvr>
                                      <p:to>
                                        <p:strVal val="visible"/>
                                      </p:to>
                                    </p:set>
                                    <p:anim calcmode="lin" valueType="num">
                                      <p:cBhvr>
                                        <p:cTn id="67" dur="500" fill="hold"/>
                                        <p:tgtEl>
                                          <p:spTgt spid="298003"/>
                                        </p:tgtEl>
                                        <p:attrNameLst>
                                          <p:attrName>ppt_w</p:attrName>
                                        </p:attrNameLst>
                                      </p:cBhvr>
                                      <p:tavLst>
                                        <p:tav tm="0">
                                          <p:val>
                                            <p:strVal val="#ppt_w*0.05"/>
                                          </p:val>
                                        </p:tav>
                                        <p:tav tm="100000">
                                          <p:val>
                                            <p:strVal val="#ppt_w"/>
                                          </p:val>
                                        </p:tav>
                                      </p:tavLst>
                                    </p:anim>
                                    <p:anim calcmode="lin" valueType="num">
                                      <p:cBhvr>
                                        <p:cTn id="68" dur="500" fill="hold"/>
                                        <p:tgtEl>
                                          <p:spTgt spid="298003"/>
                                        </p:tgtEl>
                                        <p:attrNameLst>
                                          <p:attrName>ppt_h</p:attrName>
                                        </p:attrNameLst>
                                      </p:cBhvr>
                                      <p:tavLst>
                                        <p:tav tm="0">
                                          <p:val>
                                            <p:strVal val="#ppt_h"/>
                                          </p:val>
                                        </p:tav>
                                        <p:tav tm="100000">
                                          <p:val>
                                            <p:strVal val="#ppt_h"/>
                                          </p:val>
                                        </p:tav>
                                      </p:tavLst>
                                    </p:anim>
                                    <p:anim calcmode="lin" valueType="num">
                                      <p:cBhvr>
                                        <p:cTn id="69" dur="500" fill="hold"/>
                                        <p:tgtEl>
                                          <p:spTgt spid="298003"/>
                                        </p:tgtEl>
                                        <p:attrNameLst>
                                          <p:attrName>ppt_x</p:attrName>
                                        </p:attrNameLst>
                                      </p:cBhvr>
                                      <p:tavLst>
                                        <p:tav tm="0">
                                          <p:val>
                                            <p:strVal val="#ppt_x-.2"/>
                                          </p:val>
                                        </p:tav>
                                        <p:tav tm="100000">
                                          <p:val>
                                            <p:strVal val="#ppt_x"/>
                                          </p:val>
                                        </p:tav>
                                      </p:tavLst>
                                    </p:anim>
                                    <p:anim calcmode="lin" valueType="num">
                                      <p:cBhvr>
                                        <p:cTn id="70" dur="500" fill="hold"/>
                                        <p:tgtEl>
                                          <p:spTgt spid="298003"/>
                                        </p:tgtEl>
                                        <p:attrNameLst>
                                          <p:attrName>ppt_y</p:attrName>
                                        </p:attrNameLst>
                                      </p:cBhvr>
                                      <p:tavLst>
                                        <p:tav tm="0">
                                          <p:val>
                                            <p:strVal val="#ppt_y"/>
                                          </p:val>
                                        </p:tav>
                                        <p:tav tm="100000">
                                          <p:val>
                                            <p:strVal val="#ppt_y"/>
                                          </p:val>
                                        </p:tav>
                                      </p:tavLst>
                                    </p:anim>
                                    <p:animEffect transition="in" filter="fade">
                                      <p:cBhvr>
                                        <p:cTn id="71" dur="500"/>
                                        <p:tgtEl>
                                          <p:spTgt spid="298003"/>
                                        </p:tgtEl>
                                      </p:cBhvr>
                                    </p:animEffect>
                                  </p:childTnLst>
                                </p:cTn>
                              </p:par>
                              <p:par>
                                <p:cTn id="72" presetID="54" presetClass="entr" presetSubtype="0" accel="100000" fill="hold" grpId="0" nodeType="withEffect">
                                  <p:stCondLst>
                                    <p:cond delay="0"/>
                                  </p:stCondLst>
                                  <p:childTnLst>
                                    <p:set>
                                      <p:cBhvr>
                                        <p:cTn id="73" dur="1" fill="hold">
                                          <p:stCondLst>
                                            <p:cond delay="0"/>
                                          </p:stCondLst>
                                        </p:cTn>
                                        <p:tgtEl>
                                          <p:spTgt spid="298004"/>
                                        </p:tgtEl>
                                        <p:attrNameLst>
                                          <p:attrName>style.visibility</p:attrName>
                                        </p:attrNameLst>
                                      </p:cBhvr>
                                      <p:to>
                                        <p:strVal val="visible"/>
                                      </p:to>
                                    </p:set>
                                    <p:anim calcmode="lin" valueType="num">
                                      <p:cBhvr>
                                        <p:cTn id="74" dur="500" fill="hold"/>
                                        <p:tgtEl>
                                          <p:spTgt spid="298004"/>
                                        </p:tgtEl>
                                        <p:attrNameLst>
                                          <p:attrName>ppt_w</p:attrName>
                                        </p:attrNameLst>
                                      </p:cBhvr>
                                      <p:tavLst>
                                        <p:tav tm="0">
                                          <p:val>
                                            <p:strVal val="#ppt_w*0.05"/>
                                          </p:val>
                                        </p:tav>
                                        <p:tav tm="100000">
                                          <p:val>
                                            <p:strVal val="#ppt_w"/>
                                          </p:val>
                                        </p:tav>
                                      </p:tavLst>
                                    </p:anim>
                                    <p:anim calcmode="lin" valueType="num">
                                      <p:cBhvr>
                                        <p:cTn id="75" dur="500" fill="hold"/>
                                        <p:tgtEl>
                                          <p:spTgt spid="298004"/>
                                        </p:tgtEl>
                                        <p:attrNameLst>
                                          <p:attrName>ppt_h</p:attrName>
                                        </p:attrNameLst>
                                      </p:cBhvr>
                                      <p:tavLst>
                                        <p:tav tm="0">
                                          <p:val>
                                            <p:strVal val="#ppt_h"/>
                                          </p:val>
                                        </p:tav>
                                        <p:tav tm="100000">
                                          <p:val>
                                            <p:strVal val="#ppt_h"/>
                                          </p:val>
                                        </p:tav>
                                      </p:tavLst>
                                    </p:anim>
                                    <p:anim calcmode="lin" valueType="num">
                                      <p:cBhvr>
                                        <p:cTn id="76" dur="500" fill="hold"/>
                                        <p:tgtEl>
                                          <p:spTgt spid="298004"/>
                                        </p:tgtEl>
                                        <p:attrNameLst>
                                          <p:attrName>ppt_x</p:attrName>
                                        </p:attrNameLst>
                                      </p:cBhvr>
                                      <p:tavLst>
                                        <p:tav tm="0">
                                          <p:val>
                                            <p:strVal val="#ppt_x-.2"/>
                                          </p:val>
                                        </p:tav>
                                        <p:tav tm="100000">
                                          <p:val>
                                            <p:strVal val="#ppt_x"/>
                                          </p:val>
                                        </p:tav>
                                      </p:tavLst>
                                    </p:anim>
                                    <p:anim calcmode="lin" valueType="num">
                                      <p:cBhvr>
                                        <p:cTn id="77" dur="500" fill="hold"/>
                                        <p:tgtEl>
                                          <p:spTgt spid="298004"/>
                                        </p:tgtEl>
                                        <p:attrNameLst>
                                          <p:attrName>ppt_y</p:attrName>
                                        </p:attrNameLst>
                                      </p:cBhvr>
                                      <p:tavLst>
                                        <p:tav tm="0">
                                          <p:val>
                                            <p:strVal val="#ppt_y"/>
                                          </p:val>
                                        </p:tav>
                                        <p:tav tm="100000">
                                          <p:val>
                                            <p:strVal val="#ppt_y"/>
                                          </p:val>
                                        </p:tav>
                                      </p:tavLst>
                                    </p:anim>
                                    <p:animEffect transition="in" filter="fade">
                                      <p:cBhvr>
                                        <p:cTn id="78" dur="500"/>
                                        <p:tgtEl>
                                          <p:spTgt spid="298004"/>
                                        </p:tgtEl>
                                      </p:cBhvr>
                                    </p:animEffect>
                                  </p:childTnLst>
                                </p:cTn>
                              </p:par>
                              <p:par>
                                <p:cTn id="79" presetID="54" presetClass="entr" presetSubtype="0" accel="100000" fill="hold" grpId="0" nodeType="withEffect">
                                  <p:stCondLst>
                                    <p:cond delay="0"/>
                                  </p:stCondLst>
                                  <p:childTnLst>
                                    <p:set>
                                      <p:cBhvr>
                                        <p:cTn id="80" dur="1" fill="hold">
                                          <p:stCondLst>
                                            <p:cond delay="0"/>
                                          </p:stCondLst>
                                        </p:cTn>
                                        <p:tgtEl>
                                          <p:spTgt spid="298005"/>
                                        </p:tgtEl>
                                        <p:attrNameLst>
                                          <p:attrName>style.visibility</p:attrName>
                                        </p:attrNameLst>
                                      </p:cBhvr>
                                      <p:to>
                                        <p:strVal val="visible"/>
                                      </p:to>
                                    </p:set>
                                    <p:anim calcmode="lin" valueType="num">
                                      <p:cBhvr>
                                        <p:cTn id="81" dur="500" fill="hold"/>
                                        <p:tgtEl>
                                          <p:spTgt spid="298005"/>
                                        </p:tgtEl>
                                        <p:attrNameLst>
                                          <p:attrName>ppt_w</p:attrName>
                                        </p:attrNameLst>
                                      </p:cBhvr>
                                      <p:tavLst>
                                        <p:tav tm="0">
                                          <p:val>
                                            <p:strVal val="#ppt_w*0.05"/>
                                          </p:val>
                                        </p:tav>
                                        <p:tav tm="100000">
                                          <p:val>
                                            <p:strVal val="#ppt_w"/>
                                          </p:val>
                                        </p:tav>
                                      </p:tavLst>
                                    </p:anim>
                                    <p:anim calcmode="lin" valueType="num">
                                      <p:cBhvr>
                                        <p:cTn id="82" dur="500" fill="hold"/>
                                        <p:tgtEl>
                                          <p:spTgt spid="298005"/>
                                        </p:tgtEl>
                                        <p:attrNameLst>
                                          <p:attrName>ppt_h</p:attrName>
                                        </p:attrNameLst>
                                      </p:cBhvr>
                                      <p:tavLst>
                                        <p:tav tm="0">
                                          <p:val>
                                            <p:strVal val="#ppt_h"/>
                                          </p:val>
                                        </p:tav>
                                        <p:tav tm="100000">
                                          <p:val>
                                            <p:strVal val="#ppt_h"/>
                                          </p:val>
                                        </p:tav>
                                      </p:tavLst>
                                    </p:anim>
                                    <p:anim calcmode="lin" valueType="num">
                                      <p:cBhvr>
                                        <p:cTn id="83" dur="500" fill="hold"/>
                                        <p:tgtEl>
                                          <p:spTgt spid="298005"/>
                                        </p:tgtEl>
                                        <p:attrNameLst>
                                          <p:attrName>ppt_x</p:attrName>
                                        </p:attrNameLst>
                                      </p:cBhvr>
                                      <p:tavLst>
                                        <p:tav tm="0">
                                          <p:val>
                                            <p:strVal val="#ppt_x-.2"/>
                                          </p:val>
                                        </p:tav>
                                        <p:tav tm="100000">
                                          <p:val>
                                            <p:strVal val="#ppt_x"/>
                                          </p:val>
                                        </p:tav>
                                      </p:tavLst>
                                    </p:anim>
                                    <p:anim calcmode="lin" valueType="num">
                                      <p:cBhvr>
                                        <p:cTn id="84" dur="500" fill="hold"/>
                                        <p:tgtEl>
                                          <p:spTgt spid="298005"/>
                                        </p:tgtEl>
                                        <p:attrNameLst>
                                          <p:attrName>ppt_y</p:attrName>
                                        </p:attrNameLst>
                                      </p:cBhvr>
                                      <p:tavLst>
                                        <p:tav tm="0">
                                          <p:val>
                                            <p:strVal val="#ppt_y"/>
                                          </p:val>
                                        </p:tav>
                                        <p:tav tm="100000">
                                          <p:val>
                                            <p:strVal val="#ppt_y"/>
                                          </p:val>
                                        </p:tav>
                                      </p:tavLst>
                                    </p:anim>
                                    <p:animEffect transition="in" filter="fade">
                                      <p:cBhvr>
                                        <p:cTn id="85" dur="500"/>
                                        <p:tgtEl>
                                          <p:spTgt spid="298005"/>
                                        </p:tgtEl>
                                      </p:cBhvr>
                                    </p:animEffect>
                                  </p:childTnLst>
                                </p:cTn>
                              </p:par>
                              <p:par>
                                <p:cTn id="86" presetID="54" presetClass="entr" presetSubtype="0" accel="100000" fill="hold" grpId="0" nodeType="withEffect">
                                  <p:stCondLst>
                                    <p:cond delay="0"/>
                                  </p:stCondLst>
                                  <p:childTnLst>
                                    <p:set>
                                      <p:cBhvr>
                                        <p:cTn id="87" dur="1" fill="hold">
                                          <p:stCondLst>
                                            <p:cond delay="0"/>
                                          </p:stCondLst>
                                        </p:cTn>
                                        <p:tgtEl>
                                          <p:spTgt spid="298006"/>
                                        </p:tgtEl>
                                        <p:attrNameLst>
                                          <p:attrName>style.visibility</p:attrName>
                                        </p:attrNameLst>
                                      </p:cBhvr>
                                      <p:to>
                                        <p:strVal val="visible"/>
                                      </p:to>
                                    </p:set>
                                    <p:anim calcmode="lin" valueType="num">
                                      <p:cBhvr>
                                        <p:cTn id="88" dur="500" fill="hold"/>
                                        <p:tgtEl>
                                          <p:spTgt spid="298006"/>
                                        </p:tgtEl>
                                        <p:attrNameLst>
                                          <p:attrName>ppt_w</p:attrName>
                                        </p:attrNameLst>
                                      </p:cBhvr>
                                      <p:tavLst>
                                        <p:tav tm="0">
                                          <p:val>
                                            <p:strVal val="#ppt_w*0.05"/>
                                          </p:val>
                                        </p:tav>
                                        <p:tav tm="100000">
                                          <p:val>
                                            <p:strVal val="#ppt_w"/>
                                          </p:val>
                                        </p:tav>
                                      </p:tavLst>
                                    </p:anim>
                                    <p:anim calcmode="lin" valueType="num">
                                      <p:cBhvr>
                                        <p:cTn id="89" dur="500" fill="hold"/>
                                        <p:tgtEl>
                                          <p:spTgt spid="298006"/>
                                        </p:tgtEl>
                                        <p:attrNameLst>
                                          <p:attrName>ppt_h</p:attrName>
                                        </p:attrNameLst>
                                      </p:cBhvr>
                                      <p:tavLst>
                                        <p:tav tm="0">
                                          <p:val>
                                            <p:strVal val="#ppt_h"/>
                                          </p:val>
                                        </p:tav>
                                        <p:tav tm="100000">
                                          <p:val>
                                            <p:strVal val="#ppt_h"/>
                                          </p:val>
                                        </p:tav>
                                      </p:tavLst>
                                    </p:anim>
                                    <p:anim calcmode="lin" valueType="num">
                                      <p:cBhvr>
                                        <p:cTn id="90" dur="500" fill="hold"/>
                                        <p:tgtEl>
                                          <p:spTgt spid="298006"/>
                                        </p:tgtEl>
                                        <p:attrNameLst>
                                          <p:attrName>ppt_x</p:attrName>
                                        </p:attrNameLst>
                                      </p:cBhvr>
                                      <p:tavLst>
                                        <p:tav tm="0">
                                          <p:val>
                                            <p:strVal val="#ppt_x-.2"/>
                                          </p:val>
                                        </p:tav>
                                        <p:tav tm="100000">
                                          <p:val>
                                            <p:strVal val="#ppt_x"/>
                                          </p:val>
                                        </p:tav>
                                      </p:tavLst>
                                    </p:anim>
                                    <p:anim calcmode="lin" valueType="num">
                                      <p:cBhvr>
                                        <p:cTn id="91" dur="500" fill="hold"/>
                                        <p:tgtEl>
                                          <p:spTgt spid="298006"/>
                                        </p:tgtEl>
                                        <p:attrNameLst>
                                          <p:attrName>ppt_y</p:attrName>
                                        </p:attrNameLst>
                                      </p:cBhvr>
                                      <p:tavLst>
                                        <p:tav tm="0">
                                          <p:val>
                                            <p:strVal val="#ppt_y"/>
                                          </p:val>
                                        </p:tav>
                                        <p:tav tm="100000">
                                          <p:val>
                                            <p:strVal val="#ppt_y"/>
                                          </p:val>
                                        </p:tav>
                                      </p:tavLst>
                                    </p:anim>
                                    <p:animEffect transition="in" filter="fade">
                                      <p:cBhvr>
                                        <p:cTn id="92" dur="500"/>
                                        <p:tgtEl>
                                          <p:spTgt spid="298006"/>
                                        </p:tgtEl>
                                      </p:cBhvr>
                                    </p:animEffect>
                                  </p:childTnLst>
                                </p:cTn>
                              </p:par>
                              <p:par>
                                <p:cTn id="93" presetID="54" presetClass="entr" presetSubtype="0" accel="100000" fill="hold" grpId="0" nodeType="withEffect">
                                  <p:stCondLst>
                                    <p:cond delay="0"/>
                                  </p:stCondLst>
                                  <p:childTnLst>
                                    <p:set>
                                      <p:cBhvr>
                                        <p:cTn id="94" dur="1" fill="hold">
                                          <p:stCondLst>
                                            <p:cond delay="0"/>
                                          </p:stCondLst>
                                        </p:cTn>
                                        <p:tgtEl>
                                          <p:spTgt spid="298007"/>
                                        </p:tgtEl>
                                        <p:attrNameLst>
                                          <p:attrName>style.visibility</p:attrName>
                                        </p:attrNameLst>
                                      </p:cBhvr>
                                      <p:to>
                                        <p:strVal val="visible"/>
                                      </p:to>
                                    </p:set>
                                    <p:anim calcmode="lin" valueType="num">
                                      <p:cBhvr>
                                        <p:cTn id="95" dur="500" fill="hold"/>
                                        <p:tgtEl>
                                          <p:spTgt spid="298007"/>
                                        </p:tgtEl>
                                        <p:attrNameLst>
                                          <p:attrName>ppt_w</p:attrName>
                                        </p:attrNameLst>
                                      </p:cBhvr>
                                      <p:tavLst>
                                        <p:tav tm="0">
                                          <p:val>
                                            <p:strVal val="#ppt_w*0.05"/>
                                          </p:val>
                                        </p:tav>
                                        <p:tav tm="100000">
                                          <p:val>
                                            <p:strVal val="#ppt_w"/>
                                          </p:val>
                                        </p:tav>
                                      </p:tavLst>
                                    </p:anim>
                                    <p:anim calcmode="lin" valueType="num">
                                      <p:cBhvr>
                                        <p:cTn id="96" dur="500" fill="hold"/>
                                        <p:tgtEl>
                                          <p:spTgt spid="298007"/>
                                        </p:tgtEl>
                                        <p:attrNameLst>
                                          <p:attrName>ppt_h</p:attrName>
                                        </p:attrNameLst>
                                      </p:cBhvr>
                                      <p:tavLst>
                                        <p:tav tm="0">
                                          <p:val>
                                            <p:strVal val="#ppt_h"/>
                                          </p:val>
                                        </p:tav>
                                        <p:tav tm="100000">
                                          <p:val>
                                            <p:strVal val="#ppt_h"/>
                                          </p:val>
                                        </p:tav>
                                      </p:tavLst>
                                    </p:anim>
                                    <p:anim calcmode="lin" valueType="num">
                                      <p:cBhvr>
                                        <p:cTn id="97" dur="500" fill="hold"/>
                                        <p:tgtEl>
                                          <p:spTgt spid="298007"/>
                                        </p:tgtEl>
                                        <p:attrNameLst>
                                          <p:attrName>ppt_x</p:attrName>
                                        </p:attrNameLst>
                                      </p:cBhvr>
                                      <p:tavLst>
                                        <p:tav tm="0">
                                          <p:val>
                                            <p:strVal val="#ppt_x-.2"/>
                                          </p:val>
                                        </p:tav>
                                        <p:tav tm="100000">
                                          <p:val>
                                            <p:strVal val="#ppt_x"/>
                                          </p:val>
                                        </p:tav>
                                      </p:tavLst>
                                    </p:anim>
                                    <p:anim calcmode="lin" valueType="num">
                                      <p:cBhvr>
                                        <p:cTn id="98" dur="500" fill="hold"/>
                                        <p:tgtEl>
                                          <p:spTgt spid="298007"/>
                                        </p:tgtEl>
                                        <p:attrNameLst>
                                          <p:attrName>ppt_y</p:attrName>
                                        </p:attrNameLst>
                                      </p:cBhvr>
                                      <p:tavLst>
                                        <p:tav tm="0">
                                          <p:val>
                                            <p:strVal val="#ppt_y"/>
                                          </p:val>
                                        </p:tav>
                                        <p:tav tm="100000">
                                          <p:val>
                                            <p:strVal val="#ppt_y"/>
                                          </p:val>
                                        </p:tav>
                                      </p:tavLst>
                                    </p:anim>
                                    <p:animEffect transition="in" filter="fade">
                                      <p:cBhvr>
                                        <p:cTn id="99" dur="500"/>
                                        <p:tgtEl>
                                          <p:spTgt spid="298007"/>
                                        </p:tgtEl>
                                      </p:cBhvr>
                                    </p:animEffect>
                                  </p:childTnLst>
                                </p:cTn>
                              </p:par>
                              <p:par>
                                <p:cTn id="100" presetID="54" presetClass="entr" presetSubtype="0" accel="100000" fill="hold" grpId="0" nodeType="withEffect">
                                  <p:stCondLst>
                                    <p:cond delay="0"/>
                                  </p:stCondLst>
                                  <p:childTnLst>
                                    <p:set>
                                      <p:cBhvr>
                                        <p:cTn id="101" dur="1" fill="hold">
                                          <p:stCondLst>
                                            <p:cond delay="0"/>
                                          </p:stCondLst>
                                        </p:cTn>
                                        <p:tgtEl>
                                          <p:spTgt spid="298008"/>
                                        </p:tgtEl>
                                        <p:attrNameLst>
                                          <p:attrName>style.visibility</p:attrName>
                                        </p:attrNameLst>
                                      </p:cBhvr>
                                      <p:to>
                                        <p:strVal val="visible"/>
                                      </p:to>
                                    </p:set>
                                    <p:anim calcmode="lin" valueType="num">
                                      <p:cBhvr>
                                        <p:cTn id="102" dur="500" fill="hold"/>
                                        <p:tgtEl>
                                          <p:spTgt spid="298008"/>
                                        </p:tgtEl>
                                        <p:attrNameLst>
                                          <p:attrName>ppt_w</p:attrName>
                                        </p:attrNameLst>
                                      </p:cBhvr>
                                      <p:tavLst>
                                        <p:tav tm="0">
                                          <p:val>
                                            <p:strVal val="#ppt_w*0.05"/>
                                          </p:val>
                                        </p:tav>
                                        <p:tav tm="100000">
                                          <p:val>
                                            <p:strVal val="#ppt_w"/>
                                          </p:val>
                                        </p:tav>
                                      </p:tavLst>
                                    </p:anim>
                                    <p:anim calcmode="lin" valueType="num">
                                      <p:cBhvr>
                                        <p:cTn id="103" dur="500" fill="hold"/>
                                        <p:tgtEl>
                                          <p:spTgt spid="298008"/>
                                        </p:tgtEl>
                                        <p:attrNameLst>
                                          <p:attrName>ppt_h</p:attrName>
                                        </p:attrNameLst>
                                      </p:cBhvr>
                                      <p:tavLst>
                                        <p:tav tm="0">
                                          <p:val>
                                            <p:strVal val="#ppt_h"/>
                                          </p:val>
                                        </p:tav>
                                        <p:tav tm="100000">
                                          <p:val>
                                            <p:strVal val="#ppt_h"/>
                                          </p:val>
                                        </p:tav>
                                      </p:tavLst>
                                    </p:anim>
                                    <p:anim calcmode="lin" valueType="num">
                                      <p:cBhvr>
                                        <p:cTn id="104" dur="500" fill="hold"/>
                                        <p:tgtEl>
                                          <p:spTgt spid="298008"/>
                                        </p:tgtEl>
                                        <p:attrNameLst>
                                          <p:attrName>ppt_x</p:attrName>
                                        </p:attrNameLst>
                                      </p:cBhvr>
                                      <p:tavLst>
                                        <p:tav tm="0">
                                          <p:val>
                                            <p:strVal val="#ppt_x-.2"/>
                                          </p:val>
                                        </p:tav>
                                        <p:tav tm="100000">
                                          <p:val>
                                            <p:strVal val="#ppt_x"/>
                                          </p:val>
                                        </p:tav>
                                      </p:tavLst>
                                    </p:anim>
                                    <p:anim calcmode="lin" valueType="num">
                                      <p:cBhvr>
                                        <p:cTn id="105" dur="500" fill="hold"/>
                                        <p:tgtEl>
                                          <p:spTgt spid="298008"/>
                                        </p:tgtEl>
                                        <p:attrNameLst>
                                          <p:attrName>ppt_y</p:attrName>
                                        </p:attrNameLst>
                                      </p:cBhvr>
                                      <p:tavLst>
                                        <p:tav tm="0">
                                          <p:val>
                                            <p:strVal val="#ppt_y"/>
                                          </p:val>
                                        </p:tav>
                                        <p:tav tm="100000">
                                          <p:val>
                                            <p:strVal val="#ppt_y"/>
                                          </p:val>
                                        </p:tav>
                                      </p:tavLst>
                                    </p:anim>
                                    <p:animEffect transition="in" filter="fade">
                                      <p:cBhvr>
                                        <p:cTn id="106" dur="500"/>
                                        <p:tgtEl>
                                          <p:spTgt spid="298008"/>
                                        </p:tgtEl>
                                      </p:cBhvr>
                                    </p:animEffect>
                                  </p:childTnLst>
                                </p:cTn>
                              </p:par>
                              <p:par>
                                <p:cTn id="107" presetID="54" presetClass="entr" presetSubtype="0" accel="100000" fill="hold" grpId="0" nodeType="withEffect">
                                  <p:stCondLst>
                                    <p:cond delay="0"/>
                                  </p:stCondLst>
                                  <p:childTnLst>
                                    <p:set>
                                      <p:cBhvr>
                                        <p:cTn id="108" dur="1" fill="hold">
                                          <p:stCondLst>
                                            <p:cond delay="0"/>
                                          </p:stCondLst>
                                        </p:cTn>
                                        <p:tgtEl>
                                          <p:spTgt spid="298009"/>
                                        </p:tgtEl>
                                        <p:attrNameLst>
                                          <p:attrName>style.visibility</p:attrName>
                                        </p:attrNameLst>
                                      </p:cBhvr>
                                      <p:to>
                                        <p:strVal val="visible"/>
                                      </p:to>
                                    </p:set>
                                    <p:anim calcmode="lin" valueType="num">
                                      <p:cBhvr>
                                        <p:cTn id="109" dur="500" fill="hold"/>
                                        <p:tgtEl>
                                          <p:spTgt spid="298009"/>
                                        </p:tgtEl>
                                        <p:attrNameLst>
                                          <p:attrName>ppt_w</p:attrName>
                                        </p:attrNameLst>
                                      </p:cBhvr>
                                      <p:tavLst>
                                        <p:tav tm="0">
                                          <p:val>
                                            <p:strVal val="#ppt_w*0.05"/>
                                          </p:val>
                                        </p:tav>
                                        <p:tav tm="100000">
                                          <p:val>
                                            <p:strVal val="#ppt_w"/>
                                          </p:val>
                                        </p:tav>
                                      </p:tavLst>
                                    </p:anim>
                                    <p:anim calcmode="lin" valueType="num">
                                      <p:cBhvr>
                                        <p:cTn id="110" dur="500" fill="hold"/>
                                        <p:tgtEl>
                                          <p:spTgt spid="298009"/>
                                        </p:tgtEl>
                                        <p:attrNameLst>
                                          <p:attrName>ppt_h</p:attrName>
                                        </p:attrNameLst>
                                      </p:cBhvr>
                                      <p:tavLst>
                                        <p:tav tm="0">
                                          <p:val>
                                            <p:strVal val="#ppt_h"/>
                                          </p:val>
                                        </p:tav>
                                        <p:tav tm="100000">
                                          <p:val>
                                            <p:strVal val="#ppt_h"/>
                                          </p:val>
                                        </p:tav>
                                      </p:tavLst>
                                    </p:anim>
                                    <p:anim calcmode="lin" valueType="num">
                                      <p:cBhvr>
                                        <p:cTn id="111" dur="500" fill="hold"/>
                                        <p:tgtEl>
                                          <p:spTgt spid="298009"/>
                                        </p:tgtEl>
                                        <p:attrNameLst>
                                          <p:attrName>ppt_x</p:attrName>
                                        </p:attrNameLst>
                                      </p:cBhvr>
                                      <p:tavLst>
                                        <p:tav tm="0">
                                          <p:val>
                                            <p:strVal val="#ppt_x-.2"/>
                                          </p:val>
                                        </p:tav>
                                        <p:tav tm="100000">
                                          <p:val>
                                            <p:strVal val="#ppt_x"/>
                                          </p:val>
                                        </p:tav>
                                      </p:tavLst>
                                    </p:anim>
                                    <p:anim calcmode="lin" valueType="num">
                                      <p:cBhvr>
                                        <p:cTn id="112" dur="500" fill="hold"/>
                                        <p:tgtEl>
                                          <p:spTgt spid="298009"/>
                                        </p:tgtEl>
                                        <p:attrNameLst>
                                          <p:attrName>ppt_y</p:attrName>
                                        </p:attrNameLst>
                                      </p:cBhvr>
                                      <p:tavLst>
                                        <p:tav tm="0">
                                          <p:val>
                                            <p:strVal val="#ppt_y"/>
                                          </p:val>
                                        </p:tav>
                                        <p:tav tm="100000">
                                          <p:val>
                                            <p:strVal val="#ppt_y"/>
                                          </p:val>
                                        </p:tav>
                                      </p:tavLst>
                                    </p:anim>
                                    <p:animEffect transition="in" filter="fade">
                                      <p:cBhvr>
                                        <p:cTn id="113" dur="500"/>
                                        <p:tgtEl>
                                          <p:spTgt spid="298009"/>
                                        </p:tgtEl>
                                      </p:cBhvr>
                                    </p:animEffect>
                                  </p:childTnLst>
                                </p:cTn>
                              </p:par>
                              <p:par>
                                <p:cTn id="114" presetID="54" presetClass="entr" presetSubtype="0" accel="100000" fill="hold" grpId="0" nodeType="withEffect">
                                  <p:stCondLst>
                                    <p:cond delay="0"/>
                                  </p:stCondLst>
                                  <p:childTnLst>
                                    <p:set>
                                      <p:cBhvr>
                                        <p:cTn id="115" dur="1" fill="hold">
                                          <p:stCondLst>
                                            <p:cond delay="0"/>
                                          </p:stCondLst>
                                        </p:cTn>
                                        <p:tgtEl>
                                          <p:spTgt spid="298010"/>
                                        </p:tgtEl>
                                        <p:attrNameLst>
                                          <p:attrName>style.visibility</p:attrName>
                                        </p:attrNameLst>
                                      </p:cBhvr>
                                      <p:to>
                                        <p:strVal val="visible"/>
                                      </p:to>
                                    </p:set>
                                    <p:anim calcmode="lin" valueType="num">
                                      <p:cBhvr>
                                        <p:cTn id="116" dur="500" fill="hold"/>
                                        <p:tgtEl>
                                          <p:spTgt spid="298010"/>
                                        </p:tgtEl>
                                        <p:attrNameLst>
                                          <p:attrName>ppt_w</p:attrName>
                                        </p:attrNameLst>
                                      </p:cBhvr>
                                      <p:tavLst>
                                        <p:tav tm="0">
                                          <p:val>
                                            <p:strVal val="#ppt_w*0.05"/>
                                          </p:val>
                                        </p:tav>
                                        <p:tav tm="100000">
                                          <p:val>
                                            <p:strVal val="#ppt_w"/>
                                          </p:val>
                                        </p:tav>
                                      </p:tavLst>
                                    </p:anim>
                                    <p:anim calcmode="lin" valueType="num">
                                      <p:cBhvr>
                                        <p:cTn id="117" dur="500" fill="hold"/>
                                        <p:tgtEl>
                                          <p:spTgt spid="298010"/>
                                        </p:tgtEl>
                                        <p:attrNameLst>
                                          <p:attrName>ppt_h</p:attrName>
                                        </p:attrNameLst>
                                      </p:cBhvr>
                                      <p:tavLst>
                                        <p:tav tm="0">
                                          <p:val>
                                            <p:strVal val="#ppt_h"/>
                                          </p:val>
                                        </p:tav>
                                        <p:tav tm="100000">
                                          <p:val>
                                            <p:strVal val="#ppt_h"/>
                                          </p:val>
                                        </p:tav>
                                      </p:tavLst>
                                    </p:anim>
                                    <p:anim calcmode="lin" valueType="num">
                                      <p:cBhvr>
                                        <p:cTn id="118" dur="500" fill="hold"/>
                                        <p:tgtEl>
                                          <p:spTgt spid="298010"/>
                                        </p:tgtEl>
                                        <p:attrNameLst>
                                          <p:attrName>ppt_x</p:attrName>
                                        </p:attrNameLst>
                                      </p:cBhvr>
                                      <p:tavLst>
                                        <p:tav tm="0">
                                          <p:val>
                                            <p:strVal val="#ppt_x-.2"/>
                                          </p:val>
                                        </p:tav>
                                        <p:tav tm="100000">
                                          <p:val>
                                            <p:strVal val="#ppt_x"/>
                                          </p:val>
                                        </p:tav>
                                      </p:tavLst>
                                    </p:anim>
                                    <p:anim calcmode="lin" valueType="num">
                                      <p:cBhvr>
                                        <p:cTn id="119" dur="500" fill="hold"/>
                                        <p:tgtEl>
                                          <p:spTgt spid="298010"/>
                                        </p:tgtEl>
                                        <p:attrNameLst>
                                          <p:attrName>ppt_y</p:attrName>
                                        </p:attrNameLst>
                                      </p:cBhvr>
                                      <p:tavLst>
                                        <p:tav tm="0">
                                          <p:val>
                                            <p:strVal val="#ppt_y"/>
                                          </p:val>
                                        </p:tav>
                                        <p:tav tm="100000">
                                          <p:val>
                                            <p:strVal val="#ppt_y"/>
                                          </p:val>
                                        </p:tav>
                                      </p:tavLst>
                                    </p:anim>
                                    <p:animEffect transition="in" filter="fade">
                                      <p:cBhvr>
                                        <p:cTn id="120" dur="500"/>
                                        <p:tgtEl>
                                          <p:spTgt spid="298010"/>
                                        </p:tgtEl>
                                      </p:cBhvr>
                                    </p:animEffect>
                                  </p:childTnLst>
                                </p:cTn>
                              </p:par>
                              <p:par>
                                <p:cTn id="121" presetID="54" presetClass="entr" presetSubtype="0" accel="100000" fill="hold" grpId="0" nodeType="withEffect">
                                  <p:stCondLst>
                                    <p:cond delay="0"/>
                                  </p:stCondLst>
                                  <p:childTnLst>
                                    <p:set>
                                      <p:cBhvr>
                                        <p:cTn id="122" dur="1" fill="hold">
                                          <p:stCondLst>
                                            <p:cond delay="0"/>
                                          </p:stCondLst>
                                        </p:cTn>
                                        <p:tgtEl>
                                          <p:spTgt spid="298011"/>
                                        </p:tgtEl>
                                        <p:attrNameLst>
                                          <p:attrName>style.visibility</p:attrName>
                                        </p:attrNameLst>
                                      </p:cBhvr>
                                      <p:to>
                                        <p:strVal val="visible"/>
                                      </p:to>
                                    </p:set>
                                    <p:anim calcmode="lin" valueType="num">
                                      <p:cBhvr>
                                        <p:cTn id="123" dur="500" fill="hold"/>
                                        <p:tgtEl>
                                          <p:spTgt spid="298011"/>
                                        </p:tgtEl>
                                        <p:attrNameLst>
                                          <p:attrName>ppt_w</p:attrName>
                                        </p:attrNameLst>
                                      </p:cBhvr>
                                      <p:tavLst>
                                        <p:tav tm="0">
                                          <p:val>
                                            <p:strVal val="#ppt_w*0.05"/>
                                          </p:val>
                                        </p:tav>
                                        <p:tav tm="100000">
                                          <p:val>
                                            <p:strVal val="#ppt_w"/>
                                          </p:val>
                                        </p:tav>
                                      </p:tavLst>
                                    </p:anim>
                                    <p:anim calcmode="lin" valueType="num">
                                      <p:cBhvr>
                                        <p:cTn id="124" dur="500" fill="hold"/>
                                        <p:tgtEl>
                                          <p:spTgt spid="298011"/>
                                        </p:tgtEl>
                                        <p:attrNameLst>
                                          <p:attrName>ppt_h</p:attrName>
                                        </p:attrNameLst>
                                      </p:cBhvr>
                                      <p:tavLst>
                                        <p:tav tm="0">
                                          <p:val>
                                            <p:strVal val="#ppt_h"/>
                                          </p:val>
                                        </p:tav>
                                        <p:tav tm="100000">
                                          <p:val>
                                            <p:strVal val="#ppt_h"/>
                                          </p:val>
                                        </p:tav>
                                      </p:tavLst>
                                    </p:anim>
                                    <p:anim calcmode="lin" valueType="num">
                                      <p:cBhvr>
                                        <p:cTn id="125" dur="500" fill="hold"/>
                                        <p:tgtEl>
                                          <p:spTgt spid="298011"/>
                                        </p:tgtEl>
                                        <p:attrNameLst>
                                          <p:attrName>ppt_x</p:attrName>
                                        </p:attrNameLst>
                                      </p:cBhvr>
                                      <p:tavLst>
                                        <p:tav tm="0">
                                          <p:val>
                                            <p:strVal val="#ppt_x-.2"/>
                                          </p:val>
                                        </p:tav>
                                        <p:tav tm="100000">
                                          <p:val>
                                            <p:strVal val="#ppt_x"/>
                                          </p:val>
                                        </p:tav>
                                      </p:tavLst>
                                    </p:anim>
                                    <p:anim calcmode="lin" valueType="num">
                                      <p:cBhvr>
                                        <p:cTn id="126" dur="500" fill="hold"/>
                                        <p:tgtEl>
                                          <p:spTgt spid="298011"/>
                                        </p:tgtEl>
                                        <p:attrNameLst>
                                          <p:attrName>ppt_y</p:attrName>
                                        </p:attrNameLst>
                                      </p:cBhvr>
                                      <p:tavLst>
                                        <p:tav tm="0">
                                          <p:val>
                                            <p:strVal val="#ppt_y"/>
                                          </p:val>
                                        </p:tav>
                                        <p:tav tm="100000">
                                          <p:val>
                                            <p:strVal val="#ppt_y"/>
                                          </p:val>
                                        </p:tav>
                                      </p:tavLst>
                                    </p:anim>
                                    <p:animEffect transition="in" filter="fade">
                                      <p:cBhvr>
                                        <p:cTn id="127" dur="500"/>
                                        <p:tgtEl>
                                          <p:spTgt spid="298011"/>
                                        </p:tgtEl>
                                      </p:cBhvr>
                                    </p:animEffect>
                                  </p:childTnLst>
                                </p:cTn>
                              </p:par>
                              <p:par>
                                <p:cTn id="128" presetID="54" presetClass="entr" presetSubtype="0" accel="100000" fill="hold" grpId="0" nodeType="withEffect">
                                  <p:stCondLst>
                                    <p:cond delay="0"/>
                                  </p:stCondLst>
                                  <p:childTnLst>
                                    <p:set>
                                      <p:cBhvr>
                                        <p:cTn id="129" dur="1" fill="hold">
                                          <p:stCondLst>
                                            <p:cond delay="0"/>
                                          </p:stCondLst>
                                        </p:cTn>
                                        <p:tgtEl>
                                          <p:spTgt spid="298012"/>
                                        </p:tgtEl>
                                        <p:attrNameLst>
                                          <p:attrName>style.visibility</p:attrName>
                                        </p:attrNameLst>
                                      </p:cBhvr>
                                      <p:to>
                                        <p:strVal val="visible"/>
                                      </p:to>
                                    </p:set>
                                    <p:anim calcmode="lin" valueType="num">
                                      <p:cBhvr>
                                        <p:cTn id="130" dur="500" fill="hold"/>
                                        <p:tgtEl>
                                          <p:spTgt spid="298012"/>
                                        </p:tgtEl>
                                        <p:attrNameLst>
                                          <p:attrName>ppt_w</p:attrName>
                                        </p:attrNameLst>
                                      </p:cBhvr>
                                      <p:tavLst>
                                        <p:tav tm="0">
                                          <p:val>
                                            <p:strVal val="#ppt_w*0.05"/>
                                          </p:val>
                                        </p:tav>
                                        <p:tav tm="100000">
                                          <p:val>
                                            <p:strVal val="#ppt_w"/>
                                          </p:val>
                                        </p:tav>
                                      </p:tavLst>
                                    </p:anim>
                                    <p:anim calcmode="lin" valueType="num">
                                      <p:cBhvr>
                                        <p:cTn id="131" dur="500" fill="hold"/>
                                        <p:tgtEl>
                                          <p:spTgt spid="298012"/>
                                        </p:tgtEl>
                                        <p:attrNameLst>
                                          <p:attrName>ppt_h</p:attrName>
                                        </p:attrNameLst>
                                      </p:cBhvr>
                                      <p:tavLst>
                                        <p:tav tm="0">
                                          <p:val>
                                            <p:strVal val="#ppt_h"/>
                                          </p:val>
                                        </p:tav>
                                        <p:tav tm="100000">
                                          <p:val>
                                            <p:strVal val="#ppt_h"/>
                                          </p:val>
                                        </p:tav>
                                      </p:tavLst>
                                    </p:anim>
                                    <p:anim calcmode="lin" valueType="num">
                                      <p:cBhvr>
                                        <p:cTn id="132" dur="500" fill="hold"/>
                                        <p:tgtEl>
                                          <p:spTgt spid="298012"/>
                                        </p:tgtEl>
                                        <p:attrNameLst>
                                          <p:attrName>ppt_x</p:attrName>
                                        </p:attrNameLst>
                                      </p:cBhvr>
                                      <p:tavLst>
                                        <p:tav tm="0">
                                          <p:val>
                                            <p:strVal val="#ppt_x-.2"/>
                                          </p:val>
                                        </p:tav>
                                        <p:tav tm="100000">
                                          <p:val>
                                            <p:strVal val="#ppt_x"/>
                                          </p:val>
                                        </p:tav>
                                      </p:tavLst>
                                    </p:anim>
                                    <p:anim calcmode="lin" valueType="num">
                                      <p:cBhvr>
                                        <p:cTn id="133" dur="500" fill="hold"/>
                                        <p:tgtEl>
                                          <p:spTgt spid="298012"/>
                                        </p:tgtEl>
                                        <p:attrNameLst>
                                          <p:attrName>ppt_y</p:attrName>
                                        </p:attrNameLst>
                                      </p:cBhvr>
                                      <p:tavLst>
                                        <p:tav tm="0">
                                          <p:val>
                                            <p:strVal val="#ppt_y"/>
                                          </p:val>
                                        </p:tav>
                                        <p:tav tm="100000">
                                          <p:val>
                                            <p:strVal val="#ppt_y"/>
                                          </p:val>
                                        </p:tav>
                                      </p:tavLst>
                                    </p:anim>
                                    <p:animEffect transition="in" filter="fade">
                                      <p:cBhvr>
                                        <p:cTn id="134" dur="500"/>
                                        <p:tgtEl>
                                          <p:spTgt spid="298012"/>
                                        </p:tgtEl>
                                      </p:cBhvr>
                                    </p:animEffect>
                                  </p:childTnLst>
                                </p:cTn>
                              </p:par>
                              <p:par>
                                <p:cTn id="135" presetID="54" presetClass="entr" presetSubtype="0" accel="100000" fill="hold" grpId="0" nodeType="withEffect">
                                  <p:stCondLst>
                                    <p:cond delay="0"/>
                                  </p:stCondLst>
                                  <p:childTnLst>
                                    <p:set>
                                      <p:cBhvr>
                                        <p:cTn id="136" dur="1" fill="hold">
                                          <p:stCondLst>
                                            <p:cond delay="0"/>
                                          </p:stCondLst>
                                        </p:cTn>
                                        <p:tgtEl>
                                          <p:spTgt spid="298013"/>
                                        </p:tgtEl>
                                        <p:attrNameLst>
                                          <p:attrName>style.visibility</p:attrName>
                                        </p:attrNameLst>
                                      </p:cBhvr>
                                      <p:to>
                                        <p:strVal val="visible"/>
                                      </p:to>
                                    </p:set>
                                    <p:anim calcmode="lin" valueType="num">
                                      <p:cBhvr>
                                        <p:cTn id="137" dur="500" fill="hold"/>
                                        <p:tgtEl>
                                          <p:spTgt spid="298013"/>
                                        </p:tgtEl>
                                        <p:attrNameLst>
                                          <p:attrName>ppt_w</p:attrName>
                                        </p:attrNameLst>
                                      </p:cBhvr>
                                      <p:tavLst>
                                        <p:tav tm="0">
                                          <p:val>
                                            <p:strVal val="#ppt_w*0.05"/>
                                          </p:val>
                                        </p:tav>
                                        <p:tav tm="100000">
                                          <p:val>
                                            <p:strVal val="#ppt_w"/>
                                          </p:val>
                                        </p:tav>
                                      </p:tavLst>
                                    </p:anim>
                                    <p:anim calcmode="lin" valueType="num">
                                      <p:cBhvr>
                                        <p:cTn id="138" dur="500" fill="hold"/>
                                        <p:tgtEl>
                                          <p:spTgt spid="298013"/>
                                        </p:tgtEl>
                                        <p:attrNameLst>
                                          <p:attrName>ppt_h</p:attrName>
                                        </p:attrNameLst>
                                      </p:cBhvr>
                                      <p:tavLst>
                                        <p:tav tm="0">
                                          <p:val>
                                            <p:strVal val="#ppt_h"/>
                                          </p:val>
                                        </p:tav>
                                        <p:tav tm="100000">
                                          <p:val>
                                            <p:strVal val="#ppt_h"/>
                                          </p:val>
                                        </p:tav>
                                      </p:tavLst>
                                    </p:anim>
                                    <p:anim calcmode="lin" valueType="num">
                                      <p:cBhvr>
                                        <p:cTn id="139" dur="500" fill="hold"/>
                                        <p:tgtEl>
                                          <p:spTgt spid="298013"/>
                                        </p:tgtEl>
                                        <p:attrNameLst>
                                          <p:attrName>ppt_x</p:attrName>
                                        </p:attrNameLst>
                                      </p:cBhvr>
                                      <p:tavLst>
                                        <p:tav tm="0">
                                          <p:val>
                                            <p:strVal val="#ppt_x-.2"/>
                                          </p:val>
                                        </p:tav>
                                        <p:tav tm="100000">
                                          <p:val>
                                            <p:strVal val="#ppt_x"/>
                                          </p:val>
                                        </p:tav>
                                      </p:tavLst>
                                    </p:anim>
                                    <p:anim calcmode="lin" valueType="num">
                                      <p:cBhvr>
                                        <p:cTn id="140" dur="500" fill="hold"/>
                                        <p:tgtEl>
                                          <p:spTgt spid="298013"/>
                                        </p:tgtEl>
                                        <p:attrNameLst>
                                          <p:attrName>ppt_y</p:attrName>
                                        </p:attrNameLst>
                                      </p:cBhvr>
                                      <p:tavLst>
                                        <p:tav tm="0">
                                          <p:val>
                                            <p:strVal val="#ppt_y"/>
                                          </p:val>
                                        </p:tav>
                                        <p:tav tm="100000">
                                          <p:val>
                                            <p:strVal val="#ppt_y"/>
                                          </p:val>
                                        </p:tav>
                                      </p:tavLst>
                                    </p:anim>
                                    <p:animEffect transition="in" filter="fade">
                                      <p:cBhvr>
                                        <p:cTn id="141" dur="500"/>
                                        <p:tgtEl>
                                          <p:spTgt spid="298013"/>
                                        </p:tgtEl>
                                      </p:cBhvr>
                                    </p:animEffect>
                                  </p:childTnLst>
                                </p:cTn>
                              </p:par>
                              <p:par>
                                <p:cTn id="142" presetID="54" presetClass="entr" presetSubtype="0" accel="100000" fill="hold" grpId="0" nodeType="withEffect">
                                  <p:stCondLst>
                                    <p:cond delay="0"/>
                                  </p:stCondLst>
                                  <p:childTnLst>
                                    <p:set>
                                      <p:cBhvr>
                                        <p:cTn id="143" dur="1" fill="hold">
                                          <p:stCondLst>
                                            <p:cond delay="0"/>
                                          </p:stCondLst>
                                        </p:cTn>
                                        <p:tgtEl>
                                          <p:spTgt spid="298014"/>
                                        </p:tgtEl>
                                        <p:attrNameLst>
                                          <p:attrName>style.visibility</p:attrName>
                                        </p:attrNameLst>
                                      </p:cBhvr>
                                      <p:to>
                                        <p:strVal val="visible"/>
                                      </p:to>
                                    </p:set>
                                    <p:anim calcmode="lin" valueType="num">
                                      <p:cBhvr>
                                        <p:cTn id="144" dur="500" fill="hold"/>
                                        <p:tgtEl>
                                          <p:spTgt spid="298014"/>
                                        </p:tgtEl>
                                        <p:attrNameLst>
                                          <p:attrName>ppt_w</p:attrName>
                                        </p:attrNameLst>
                                      </p:cBhvr>
                                      <p:tavLst>
                                        <p:tav tm="0">
                                          <p:val>
                                            <p:strVal val="#ppt_w*0.05"/>
                                          </p:val>
                                        </p:tav>
                                        <p:tav tm="100000">
                                          <p:val>
                                            <p:strVal val="#ppt_w"/>
                                          </p:val>
                                        </p:tav>
                                      </p:tavLst>
                                    </p:anim>
                                    <p:anim calcmode="lin" valueType="num">
                                      <p:cBhvr>
                                        <p:cTn id="145" dur="500" fill="hold"/>
                                        <p:tgtEl>
                                          <p:spTgt spid="298014"/>
                                        </p:tgtEl>
                                        <p:attrNameLst>
                                          <p:attrName>ppt_h</p:attrName>
                                        </p:attrNameLst>
                                      </p:cBhvr>
                                      <p:tavLst>
                                        <p:tav tm="0">
                                          <p:val>
                                            <p:strVal val="#ppt_h"/>
                                          </p:val>
                                        </p:tav>
                                        <p:tav tm="100000">
                                          <p:val>
                                            <p:strVal val="#ppt_h"/>
                                          </p:val>
                                        </p:tav>
                                      </p:tavLst>
                                    </p:anim>
                                    <p:anim calcmode="lin" valueType="num">
                                      <p:cBhvr>
                                        <p:cTn id="146" dur="500" fill="hold"/>
                                        <p:tgtEl>
                                          <p:spTgt spid="298014"/>
                                        </p:tgtEl>
                                        <p:attrNameLst>
                                          <p:attrName>ppt_x</p:attrName>
                                        </p:attrNameLst>
                                      </p:cBhvr>
                                      <p:tavLst>
                                        <p:tav tm="0">
                                          <p:val>
                                            <p:strVal val="#ppt_x-.2"/>
                                          </p:val>
                                        </p:tav>
                                        <p:tav tm="100000">
                                          <p:val>
                                            <p:strVal val="#ppt_x"/>
                                          </p:val>
                                        </p:tav>
                                      </p:tavLst>
                                    </p:anim>
                                    <p:anim calcmode="lin" valueType="num">
                                      <p:cBhvr>
                                        <p:cTn id="147" dur="500" fill="hold"/>
                                        <p:tgtEl>
                                          <p:spTgt spid="298014"/>
                                        </p:tgtEl>
                                        <p:attrNameLst>
                                          <p:attrName>ppt_y</p:attrName>
                                        </p:attrNameLst>
                                      </p:cBhvr>
                                      <p:tavLst>
                                        <p:tav tm="0">
                                          <p:val>
                                            <p:strVal val="#ppt_y"/>
                                          </p:val>
                                        </p:tav>
                                        <p:tav tm="100000">
                                          <p:val>
                                            <p:strVal val="#ppt_y"/>
                                          </p:val>
                                        </p:tav>
                                      </p:tavLst>
                                    </p:anim>
                                    <p:animEffect transition="in" filter="fade">
                                      <p:cBhvr>
                                        <p:cTn id="148" dur="500"/>
                                        <p:tgtEl>
                                          <p:spTgt spid="298014"/>
                                        </p:tgtEl>
                                      </p:cBhvr>
                                    </p:animEffect>
                                  </p:childTnLst>
                                </p:cTn>
                              </p:par>
                              <p:par>
                                <p:cTn id="149" presetID="54" presetClass="entr" presetSubtype="0" accel="100000" fill="hold" grpId="0" nodeType="withEffect">
                                  <p:stCondLst>
                                    <p:cond delay="0"/>
                                  </p:stCondLst>
                                  <p:childTnLst>
                                    <p:set>
                                      <p:cBhvr>
                                        <p:cTn id="150" dur="1" fill="hold">
                                          <p:stCondLst>
                                            <p:cond delay="0"/>
                                          </p:stCondLst>
                                        </p:cTn>
                                        <p:tgtEl>
                                          <p:spTgt spid="298015"/>
                                        </p:tgtEl>
                                        <p:attrNameLst>
                                          <p:attrName>style.visibility</p:attrName>
                                        </p:attrNameLst>
                                      </p:cBhvr>
                                      <p:to>
                                        <p:strVal val="visible"/>
                                      </p:to>
                                    </p:set>
                                    <p:anim calcmode="lin" valueType="num">
                                      <p:cBhvr>
                                        <p:cTn id="151" dur="500" fill="hold"/>
                                        <p:tgtEl>
                                          <p:spTgt spid="298015"/>
                                        </p:tgtEl>
                                        <p:attrNameLst>
                                          <p:attrName>ppt_w</p:attrName>
                                        </p:attrNameLst>
                                      </p:cBhvr>
                                      <p:tavLst>
                                        <p:tav tm="0">
                                          <p:val>
                                            <p:strVal val="#ppt_w*0.05"/>
                                          </p:val>
                                        </p:tav>
                                        <p:tav tm="100000">
                                          <p:val>
                                            <p:strVal val="#ppt_w"/>
                                          </p:val>
                                        </p:tav>
                                      </p:tavLst>
                                    </p:anim>
                                    <p:anim calcmode="lin" valueType="num">
                                      <p:cBhvr>
                                        <p:cTn id="152" dur="500" fill="hold"/>
                                        <p:tgtEl>
                                          <p:spTgt spid="298015"/>
                                        </p:tgtEl>
                                        <p:attrNameLst>
                                          <p:attrName>ppt_h</p:attrName>
                                        </p:attrNameLst>
                                      </p:cBhvr>
                                      <p:tavLst>
                                        <p:tav tm="0">
                                          <p:val>
                                            <p:strVal val="#ppt_h"/>
                                          </p:val>
                                        </p:tav>
                                        <p:tav tm="100000">
                                          <p:val>
                                            <p:strVal val="#ppt_h"/>
                                          </p:val>
                                        </p:tav>
                                      </p:tavLst>
                                    </p:anim>
                                    <p:anim calcmode="lin" valueType="num">
                                      <p:cBhvr>
                                        <p:cTn id="153" dur="500" fill="hold"/>
                                        <p:tgtEl>
                                          <p:spTgt spid="298015"/>
                                        </p:tgtEl>
                                        <p:attrNameLst>
                                          <p:attrName>ppt_x</p:attrName>
                                        </p:attrNameLst>
                                      </p:cBhvr>
                                      <p:tavLst>
                                        <p:tav tm="0">
                                          <p:val>
                                            <p:strVal val="#ppt_x-.2"/>
                                          </p:val>
                                        </p:tav>
                                        <p:tav tm="100000">
                                          <p:val>
                                            <p:strVal val="#ppt_x"/>
                                          </p:val>
                                        </p:tav>
                                      </p:tavLst>
                                    </p:anim>
                                    <p:anim calcmode="lin" valueType="num">
                                      <p:cBhvr>
                                        <p:cTn id="154" dur="500" fill="hold"/>
                                        <p:tgtEl>
                                          <p:spTgt spid="298015"/>
                                        </p:tgtEl>
                                        <p:attrNameLst>
                                          <p:attrName>ppt_y</p:attrName>
                                        </p:attrNameLst>
                                      </p:cBhvr>
                                      <p:tavLst>
                                        <p:tav tm="0">
                                          <p:val>
                                            <p:strVal val="#ppt_y"/>
                                          </p:val>
                                        </p:tav>
                                        <p:tav tm="100000">
                                          <p:val>
                                            <p:strVal val="#ppt_y"/>
                                          </p:val>
                                        </p:tav>
                                      </p:tavLst>
                                    </p:anim>
                                    <p:animEffect transition="in" filter="fade">
                                      <p:cBhvr>
                                        <p:cTn id="155" dur="500"/>
                                        <p:tgtEl>
                                          <p:spTgt spid="298015"/>
                                        </p:tgtEl>
                                      </p:cBhvr>
                                    </p:animEffect>
                                  </p:childTnLst>
                                </p:cTn>
                              </p:par>
                              <p:par>
                                <p:cTn id="156" presetID="54" presetClass="entr" presetSubtype="0" accel="100000" fill="hold" grpId="0" nodeType="withEffect">
                                  <p:stCondLst>
                                    <p:cond delay="0"/>
                                  </p:stCondLst>
                                  <p:childTnLst>
                                    <p:set>
                                      <p:cBhvr>
                                        <p:cTn id="157" dur="1" fill="hold">
                                          <p:stCondLst>
                                            <p:cond delay="0"/>
                                          </p:stCondLst>
                                        </p:cTn>
                                        <p:tgtEl>
                                          <p:spTgt spid="298016"/>
                                        </p:tgtEl>
                                        <p:attrNameLst>
                                          <p:attrName>style.visibility</p:attrName>
                                        </p:attrNameLst>
                                      </p:cBhvr>
                                      <p:to>
                                        <p:strVal val="visible"/>
                                      </p:to>
                                    </p:set>
                                    <p:anim calcmode="lin" valueType="num">
                                      <p:cBhvr>
                                        <p:cTn id="158" dur="500" fill="hold"/>
                                        <p:tgtEl>
                                          <p:spTgt spid="298016"/>
                                        </p:tgtEl>
                                        <p:attrNameLst>
                                          <p:attrName>ppt_w</p:attrName>
                                        </p:attrNameLst>
                                      </p:cBhvr>
                                      <p:tavLst>
                                        <p:tav tm="0">
                                          <p:val>
                                            <p:strVal val="#ppt_w*0.05"/>
                                          </p:val>
                                        </p:tav>
                                        <p:tav tm="100000">
                                          <p:val>
                                            <p:strVal val="#ppt_w"/>
                                          </p:val>
                                        </p:tav>
                                      </p:tavLst>
                                    </p:anim>
                                    <p:anim calcmode="lin" valueType="num">
                                      <p:cBhvr>
                                        <p:cTn id="159" dur="500" fill="hold"/>
                                        <p:tgtEl>
                                          <p:spTgt spid="298016"/>
                                        </p:tgtEl>
                                        <p:attrNameLst>
                                          <p:attrName>ppt_h</p:attrName>
                                        </p:attrNameLst>
                                      </p:cBhvr>
                                      <p:tavLst>
                                        <p:tav tm="0">
                                          <p:val>
                                            <p:strVal val="#ppt_h"/>
                                          </p:val>
                                        </p:tav>
                                        <p:tav tm="100000">
                                          <p:val>
                                            <p:strVal val="#ppt_h"/>
                                          </p:val>
                                        </p:tav>
                                      </p:tavLst>
                                    </p:anim>
                                    <p:anim calcmode="lin" valueType="num">
                                      <p:cBhvr>
                                        <p:cTn id="160" dur="500" fill="hold"/>
                                        <p:tgtEl>
                                          <p:spTgt spid="298016"/>
                                        </p:tgtEl>
                                        <p:attrNameLst>
                                          <p:attrName>ppt_x</p:attrName>
                                        </p:attrNameLst>
                                      </p:cBhvr>
                                      <p:tavLst>
                                        <p:tav tm="0">
                                          <p:val>
                                            <p:strVal val="#ppt_x-.2"/>
                                          </p:val>
                                        </p:tav>
                                        <p:tav tm="100000">
                                          <p:val>
                                            <p:strVal val="#ppt_x"/>
                                          </p:val>
                                        </p:tav>
                                      </p:tavLst>
                                    </p:anim>
                                    <p:anim calcmode="lin" valueType="num">
                                      <p:cBhvr>
                                        <p:cTn id="161" dur="500" fill="hold"/>
                                        <p:tgtEl>
                                          <p:spTgt spid="298016"/>
                                        </p:tgtEl>
                                        <p:attrNameLst>
                                          <p:attrName>ppt_y</p:attrName>
                                        </p:attrNameLst>
                                      </p:cBhvr>
                                      <p:tavLst>
                                        <p:tav tm="0">
                                          <p:val>
                                            <p:strVal val="#ppt_y"/>
                                          </p:val>
                                        </p:tav>
                                        <p:tav tm="100000">
                                          <p:val>
                                            <p:strVal val="#ppt_y"/>
                                          </p:val>
                                        </p:tav>
                                      </p:tavLst>
                                    </p:anim>
                                    <p:animEffect transition="in" filter="fade">
                                      <p:cBhvr>
                                        <p:cTn id="162" dur="500"/>
                                        <p:tgtEl>
                                          <p:spTgt spid="298016"/>
                                        </p:tgtEl>
                                      </p:cBhvr>
                                    </p:animEffect>
                                  </p:childTnLst>
                                </p:cTn>
                              </p:par>
                              <p:par>
                                <p:cTn id="163" presetID="54" presetClass="entr" presetSubtype="0" accel="100000" fill="hold" grpId="0" nodeType="withEffect">
                                  <p:stCondLst>
                                    <p:cond delay="0"/>
                                  </p:stCondLst>
                                  <p:childTnLst>
                                    <p:set>
                                      <p:cBhvr>
                                        <p:cTn id="164" dur="1" fill="hold">
                                          <p:stCondLst>
                                            <p:cond delay="0"/>
                                          </p:stCondLst>
                                        </p:cTn>
                                        <p:tgtEl>
                                          <p:spTgt spid="298017"/>
                                        </p:tgtEl>
                                        <p:attrNameLst>
                                          <p:attrName>style.visibility</p:attrName>
                                        </p:attrNameLst>
                                      </p:cBhvr>
                                      <p:to>
                                        <p:strVal val="visible"/>
                                      </p:to>
                                    </p:set>
                                    <p:anim calcmode="lin" valueType="num">
                                      <p:cBhvr>
                                        <p:cTn id="165" dur="500" fill="hold"/>
                                        <p:tgtEl>
                                          <p:spTgt spid="298017"/>
                                        </p:tgtEl>
                                        <p:attrNameLst>
                                          <p:attrName>ppt_w</p:attrName>
                                        </p:attrNameLst>
                                      </p:cBhvr>
                                      <p:tavLst>
                                        <p:tav tm="0">
                                          <p:val>
                                            <p:strVal val="#ppt_w*0.05"/>
                                          </p:val>
                                        </p:tav>
                                        <p:tav tm="100000">
                                          <p:val>
                                            <p:strVal val="#ppt_w"/>
                                          </p:val>
                                        </p:tav>
                                      </p:tavLst>
                                    </p:anim>
                                    <p:anim calcmode="lin" valueType="num">
                                      <p:cBhvr>
                                        <p:cTn id="166" dur="500" fill="hold"/>
                                        <p:tgtEl>
                                          <p:spTgt spid="298017"/>
                                        </p:tgtEl>
                                        <p:attrNameLst>
                                          <p:attrName>ppt_h</p:attrName>
                                        </p:attrNameLst>
                                      </p:cBhvr>
                                      <p:tavLst>
                                        <p:tav tm="0">
                                          <p:val>
                                            <p:strVal val="#ppt_h"/>
                                          </p:val>
                                        </p:tav>
                                        <p:tav tm="100000">
                                          <p:val>
                                            <p:strVal val="#ppt_h"/>
                                          </p:val>
                                        </p:tav>
                                      </p:tavLst>
                                    </p:anim>
                                    <p:anim calcmode="lin" valueType="num">
                                      <p:cBhvr>
                                        <p:cTn id="167" dur="500" fill="hold"/>
                                        <p:tgtEl>
                                          <p:spTgt spid="298017"/>
                                        </p:tgtEl>
                                        <p:attrNameLst>
                                          <p:attrName>ppt_x</p:attrName>
                                        </p:attrNameLst>
                                      </p:cBhvr>
                                      <p:tavLst>
                                        <p:tav tm="0">
                                          <p:val>
                                            <p:strVal val="#ppt_x-.2"/>
                                          </p:val>
                                        </p:tav>
                                        <p:tav tm="100000">
                                          <p:val>
                                            <p:strVal val="#ppt_x"/>
                                          </p:val>
                                        </p:tav>
                                      </p:tavLst>
                                    </p:anim>
                                    <p:anim calcmode="lin" valueType="num">
                                      <p:cBhvr>
                                        <p:cTn id="168" dur="500" fill="hold"/>
                                        <p:tgtEl>
                                          <p:spTgt spid="298017"/>
                                        </p:tgtEl>
                                        <p:attrNameLst>
                                          <p:attrName>ppt_y</p:attrName>
                                        </p:attrNameLst>
                                      </p:cBhvr>
                                      <p:tavLst>
                                        <p:tav tm="0">
                                          <p:val>
                                            <p:strVal val="#ppt_y"/>
                                          </p:val>
                                        </p:tav>
                                        <p:tav tm="100000">
                                          <p:val>
                                            <p:strVal val="#ppt_y"/>
                                          </p:val>
                                        </p:tav>
                                      </p:tavLst>
                                    </p:anim>
                                    <p:animEffect transition="in" filter="fade">
                                      <p:cBhvr>
                                        <p:cTn id="169" dur="500"/>
                                        <p:tgtEl>
                                          <p:spTgt spid="298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1" grpId="0"/>
      <p:bldP spid="297997" grpId="0" animBg="1"/>
      <p:bldP spid="297994" grpId="0" animBg="1"/>
      <p:bldP spid="297998" grpId="0" animBg="1"/>
      <p:bldP spid="297999" grpId="0"/>
      <p:bldP spid="298000" grpId="0"/>
      <p:bldP spid="298001" grpId="0"/>
      <p:bldP spid="298002" grpId="0"/>
      <p:bldP spid="298003" grpId="0"/>
      <p:bldP spid="298004" grpId="0"/>
      <p:bldP spid="298005" grpId="0"/>
      <p:bldP spid="298006" grpId="0"/>
      <p:bldP spid="298007" grpId="0"/>
      <p:bldP spid="298008" grpId="0"/>
      <p:bldP spid="298009" grpId="0"/>
      <p:bldP spid="298010" grpId="0"/>
      <p:bldP spid="298011" grpId="0"/>
      <p:bldP spid="298012" grpId="0"/>
      <p:bldP spid="298013" grpId="0"/>
      <p:bldP spid="298014" grpId="0"/>
      <p:bldP spid="298015" grpId="0"/>
      <p:bldP spid="298016" grpId="0"/>
      <p:bldP spid="2980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8"/>
          <p:cNvGraphicFramePr>
            <a:graphicFrameLocks noGrp="1" noChangeAspect="1"/>
          </p:cNvGraphicFramePr>
          <p:nvPr>
            <p:ph/>
          </p:nvPr>
        </p:nvGraphicFramePr>
        <p:xfrm>
          <a:off x="0" y="441325"/>
          <a:ext cx="8229600" cy="4618038"/>
        </p:xfrm>
        <a:graphic>
          <a:graphicData uri="http://schemas.openxmlformats.org/presentationml/2006/ole">
            <mc:AlternateContent xmlns:mc="http://schemas.openxmlformats.org/markup-compatibility/2006">
              <mc:Choice xmlns:v="urn:schemas-microsoft-com:vml" Requires="v">
                <p:oleObj spid="_x0000_s21509" r:id="rId4" imgW="10523810" imgH="5904762" progId="">
                  <p:embed/>
                </p:oleObj>
              </mc:Choice>
              <mc:Fallback>
                <p:oleObj r:id="rId4" imgW="10523810" imgH="590476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325"/>
                        <a:ext cx="8229600" cy="461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0041" name="AutoShape 9"/>
          <p:cNvSpPr>
            <a:spLocks/>
          </p:cNvSpPr>
          <p:nvPr/>
        </p:nvSpPr>
        <p:spPr bwMode="auto">
          <a:xfrm>
            <a:off x="3492500" y="3789363"/>
            <a:ext cx="358775" cy="1295400"/>
          </a:xfrm>
          <a:prstGeom prst="rightBrace">
            <a:avLst>
              <a:gd name="adj1" fmla="val 30088"/>
              <a:gd name="adj2" fmla="val 50000"/>
            </a:avLst>
          </a:prstGeom>
          <a:noFill/>
          <a:ln w="9525">
            <a:solidFill>
              <a:srgbClr val="2E8A2E"/>
            </a:solidFill>
            <a:round/>
            <a:headEnd/>
            <a:tailEnd/>
          </a:ln>
          <a:effectLst/>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_tradnl" altLang="es-ES"/>
          </a:p>
        </p:txBody>
      </p:sp>
      <p:sp>
        <p:nvSpPr>
          <p:cNvPr id="300043" name="AutoShape 11"/>
          <p:cNvSpPr>
            <a:spLocks noChangeArrowheads="1"/>
          </p:cNvSpPr>
          <p:nvPr/>
        </p:nvSpPr>
        <p:spPr bwMode="auto">
          <a:xfrm>
            <a:off x="358775" y="3933825"/>
            <a:ext cx="109538" cy="971550"/>
          </a:xfrm>
          <a:prstGeom prst="downArrow">
            <a:avLst>
              <a:gd name="adj1" fmla="val 50000"/>
              <a:gd name="adj2" fmla="val 221738"/>
            </a:avLst>
          </a:prstGeom>
          <a:solidFill>
            <a:srgbClr val="FF9900"/>
          </a:solidFill>
          <a:ln w="9525">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_tradnl" altLang="es-ES"/>
          </a:p>
        </p:txBody>
      </p:sp>
      <p:sp>
        <p:nvSpPr>
          <p:cNvPr id="300042" name="AutoShape 10">
            <a:hlinkClick r:id="rId6" action="ppaction://hlinksldjump"/>
          </p:cNvPr>
          <p:cNvSpPr>
            <a:spLocks noChangeArrowheads="1"/>
          </p:cNvSpPr>
          <p:nvPr/>
        </p:nvSpPr>
        <p:spPr bwMode="auto">
          <a:xfrm>
            <a:off x="0" y="4113213"/>
            <a:ext cx="1081088" cy="288925"/>
          </a:xfrm>
          <a:prstGeom prst="roundRect">
            <a:avLst>
              <a:gd name="adj" fmla="val 16667"/>
            </a:avLst>
          </a:prstGeom>
          <a:solidFill>
            <a:srgbClr val="FFCC00"/>
          </a:solidFill>
          <a:ln w="9525">
            <a:solidFill>
              <a:srgbClr val="2E8A2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s-ES" altLang="es-ES" sz="1000" b="1"/>
              <a:t>TRADUCCIÓN</a:t>
            </a:r>
          </a:p>
        </p:txBody>
      </p:sp>
      <p:sp>
        <p:nvSpPr>
          <p:cNvPr id="300044" name="Text Box 12"/>
          <p:cNvSpPr txBox="1">
            <a:spLocks noChangeArrowheads="1"/>
          </p:cNvSpPr>
          <p:nvPr/>
        </p:nvSpPr>
        <p:spPr bwMode="auto">
          <a:xfrm>
            <a:off x="2555875" y="3681413"/>
            <a:ext cx="936625"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chemeClr val="hlink"/>
                </a:solidFill>
              </a:rPr>
              <a:t>codón</a:t>
            </a:r>
          </a:p>
        </p:txBody>
      </p:sp>
      <p:sp>
        <p:nvSpPr>
          <p:cNvPr id="300045" name="Text Box 13"/>
          <p:cNvSpPr txBox="1">
            <a:spLocks noChangeArrowheads="1"/>
          </p:cNvSpPr>
          <p:nvPr/>
        </p:nvSpPr>
        <p:spPr bwMode="auto">
          <a:xfrm>
            <a:off x="1619250" y="3681413"/>
            <a:ext cx="936625"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chemeClr val="hlink"/>
                </a:solidFill>
              </a:rPr>
              <a:t>codón</a:t>
            </a:r>
          </a:p>
        </p:txBody>
      </p:sp>
      <p:sp>
        <p:nvSpPr>
          <p:cNvPr id="300046" name="Text Box 14"/>
          <p:cNvSpPr txBox="1">
            <a:spLocks noChangeArrowheads="1"/>
          </p:cNvSpPr>
          <p:nvPr/>
        </p:nvSpPr>
        <p:spPr bwMode="auto">
          <a:xfrm>
            <a:off x="755650" y="3681413"/>
            <a:ext cx="936625"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chemeClr val="hlink"/>
                </a:solidFill>
              </a:rPr>
              <a:t>codón</a:t>
            </a:r>
          </a:p>
        </p:txBody>
      </p:sp>
      <p:sp>
        <p:nvSpPr>
          <p:cNvPr id="300047" name="Text Box 15"/>
          <p:cNvSpPr txBox="1">
            <a:spLocks noChangeArrowheads="1"/>
          </p:cNvSpPr>
          <p:nvPr/>
        </p:nvSpPr>
        <p:spPr bwMode="auto">
          <a:xfrm>
            <a:off x="2735263" y="4724400"/>
            <a:ext cx="1223962"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chemeClr val="accent2"/>
                </a:solidFill>
              </a:rPr>
              <a:t>aminoácido</a:t>
            </a:r>
          </a:p>
        </p:txBody>
      </p:sp>
      <p:sp>
        <p:nvSpPr>
          <p:cNvPr id="300048" name="Text Box 16"/>
          <p:cNvSpPr txBox="1">
            <a:spLocks noChangeArrowheads="1"/>
          </p:cNvSpPr>
          <p:nvPr/>
        </p:nvSpPr>
        <p:spPr bwMode="auto">
          <a:xfrm>
            <a:off x="0" y="5084763"/>
            <a:ext cx="1584325" cy="411162"/>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spcBef>
                <a:spcPct val="50000"/>
              </a:spcBef>
            </a:pPr>
            <a:r>
              <a:rPr lang="es-ES_tradnl" altLang="es-ES" sz="1400" b="1">
                <a:solidFill>
                  <a:schemeClr val="hlink"/>
                </a:solidFill>
              </a:rPr>
              <a:t> POLIPÉPTIDO</a:t>
            </a:r>
          </a:p>
          <a:p>
            <a:pPr eaLnBrk="1" hangingPunct="1">
              <a:lnSpc>
                <a:spcPct val="50000"/>
              </a:lnSpc>
              <a:spcBef>
                <a:spcPct val="50000"/>
              </a:spcBef>
            </a:pPr>
            <a:r>
              <a:rPr lang="es-ES_tradnl" altLang="es-ES" sz="1400" b="1">
                <a:solidFill>
                  <a:schemeClr val="hlink"/>
                </a:solidFill>
              </a:rPr>
              <a:t> (PROTEÍNA)</a:t>
            </a:r>
          </a:p>
        </p:txBody>
      </p:sp>
      <p:sp>
        <p:nvSpPr>
          <p:cNvPr id="300049" name="Text Box 17"/>
          <p:cNvSpPr txBox="1">
            <a:spLocks noChangeArrowheads="1"/>
          </p:cNvSpPr>
          <p:nvPr/>
        </p:nvSpPr>
        <p:spPr bwMode="auto">
          <a:xfrm>
            <a:off x="1619250" y="4724400"/>
            <a:ext cx="1223963"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rgbClr val="FF3300"/>
                </a:solidFill>
              </a:rPr>
              <a:t>aminoácido</a:t>
            </a:r>
          </a:p>
        </p:txBody>
      </p:sp>
      <p:sp>
        <p:nvSpPr>
          <p:cNvPr id="300050" name="Text Box 18"/>
          <p:cNvSpPr txBox="1">
            <a:spLocks noChangeArrowheads="1"/>
          </p:cNvSpPr>
          <p:nvPr/>
        </p:nvSpPr>
        <p:spPr bwMode="auto">
          <a:xfrm>
            <a:off x="576263" y="4724400"/>
            <a:ext cx="1223962"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chemeClr val="hlink"/>
                </a:solidFill>
              </a:rPr>
              <a:t>aminoácido</a:t>
            </a:r>
          </a:p>
        </p:txBody>
      </p:sp>
      <p:sp>
        <p:nvSpPr>
          <p:cNvPr id="300058" name="Text Box 26"/>
          <p:cNvSpPr txBox="1">
            <a:spLocks noChangeArrowheads="1"/>
          </p:cNvSpPr>
          <p:nvPr/>
        </p:nvSpPr>
        <p:spPr bwMode="auto">
          <a:xfrm>
            <a:off x="3924300" y="3789363"/>
            <a:ext cx="4681538" cy="28575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400" b="1">
                <a:solidFill>
                  <a:srgbClr val="993300"/>
                </a:solidFill>
              </a:rPr>
              <a:t>Traducción del mensaje.</a:t>
            </a:r>
            <a:r>
              <a:rPr lang="es-ES_tradnl" altLang="es-ES" sz="1400"/>
              <a:t> Consiste en traducir el mensaje contenido en el ARNm al lenguaje de las proteínas. El ARNm traslada la información desde el núcleo hasta el citoplasma donde los ribosomas “leen” la información en forma de tripletes. Cada uno de estos tripletes se llaman </a:t>
            </a:r>
            <a:r>
              <a:rPr lang="es-ES_tradnl" altLang="es-ES" sz="1400">
                <a:solidFill>
                  <a:srgbClr val="993300"/>
                </a:solidFill>
              </a:rPr>
              <a:t>codón</a:t>
            </a:r>
            <a:r>
              <a:rPr lang="es-ES_tradnl" altLang="es-ES" sz="1400"/>
              <a:t> y se “traducen” al lenguaje de las proteínas siguiendo un código en el que cada codón especifica un aminoácido concreto. De esta manera, la secuencia de bases de ARNm establece el orden en el que se van añadiendo los aminoácidos en la cadena polipeptídica que formará la proteína. El ARNt es la molécula que transporta los aminoácidos hasta el ribosoma.</a:t>
            </a:r>
          </a:p>
        </p:txBody>
      </p:sp>
      <p:sp>
        <p:nvSpPr>
          <p:cNvPr id="298004" name="Text Box 20"/>
          <p:cNvSpPr txBox="1">
            <a:spLocks noChangeArrowheads="1"/>
          </p:cNvSpPr>
          <p:nvPr/>
        </p:nvSpPr>
        <p:spPr bwMode="auto">
          <a:xfrm>
            <a:off x="1835150" y="1989138"/>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
        <p:nvSpPr>
          <p:cNvPr id="2" name="Text Box 20"/>
          <p:cNvSpPr txBox="1">
            <a:spLocks noChangeArrowheads="1"/>
          </p:cNvSpPr>
          <p:nvPr/>
        </p:nvSpPr>
        <p:spPr bwMode="auto">
          <a:xfrm>
            <a:off x="2124075" y="1989138"/>
            <a:ext cx="358775" cy="3365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600" b="1">
                <a:solidFill>
                  <a:schemeClr val="bg1"/>
                </a:solidFill>
              </a:rPr>
              <a:t>C</a:t>
            </a:r>
          </a:p>
        </p:txBody>
      </p:sp>
    </p:spTree>
    <p:extLst>
      <p:ext uri="{BB962C8B-B14F-4D97-AF65-F5344CB8AC3E}">
        <p14:creationId xmlns:p14="http://schemas.microsoft.com/office/powerpoint/2010/main" val="275603917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00043"/>
                                        </p:tgtEl>
                                        <p:attrNameLst>
                                          <p:attrName>style.visibility</p:attrName>
                                        </p:attrNameLst>
                                      </p:cBhvr>
                                      <p:to>
                                        <p:strVal val="visible"/>
                                      </p:to>
                                    </p:set>
                                    <p:anim calcmode="lin" valueType="num">
                                      <p:cBhvr>
                                        <p:cTn id="7" dur="500" fill="hold"/>
                                        <p:tgtEl>
                                          <p:spTgt spid="300043"/>
                                        </p:tgtEl>
                                        <p:attrNameLst>
                                          <p:attrName>ppt_w</p:attrName>
                                        </p:attrNameLst>
                                      </p:cBhvr>
                                      <p:tavLst>
                                        <p:tav tm="0">
                                          <p:val>
                                            <p:strVal val="#ppt_w*0.05"/>
                                          </p:val>
                                        </p:tav>
                                        <p:tav tm="100000">
                                          <p:val>
                                            <p:strVal val="#ppt_w"/>
                                          </p:val>
                                        </p:tav>
                                      </p:tavLst>
                                    </p:anim>
                                    <p:anim calcmode="lin" valueType="num">
                                      <p:cBhvr>
                                        <p:cTn id="8" dur="500" fill="hold"/>
                                        <p:tgtEl>
                                          <p:spTgt spid="300043"/>
                                        </p:tgtEl>
                                        <p:attrNameLst>
                                          <p:attrName>ppt_h</p:attrName>
                                        </p:attrNameLst>
                                      </p:cBhvr>
                                      <p:tavLst>
                                        <p:tav tm="0">
                                          <p:val>
                                            <p:strVal val="#ppt_h"/>
                                          </p:val>
                                        </p:tav>
                                        <p:tav tm="100000">
                                          <p:val>
                                            <p:strVal val="#ppt_h"/>
                                          </p:val>
                                        </p:tav>
                                      </p:tavLst>
                                    </p:anim>
                                    <p:anim calcmode="lin" valueType="num">
                                      <p:cBhvr>
                                        <p:cTn id="9" dur="500" fill="hold"/>
                                        <p:tgtEl>
                                          <p:spTgt spid="300043"/>
                                        </p:tgtEl>
                                        <p:attrNameLst>
                                          <p:attrName>ppt_x</p:attrName>
                                        </p:attrNameLst>
                                      </p:cBhvr>
                                      <p:tavLst>
                                        <p:tav tm="0">
                                          <p:val>
                                            <p:strVal val="#ppt_x-.2"/>
                                          </p:val>
                                        </p:tav>
                                        <p:tav tm="100000">
                                          <p:val>
                                            <p:strVal val="#ppt_x"/>
                                          </p:val>
                                        </p:tav>
                                      </p:tavLst>
                                    </p:anim>
                                    <p:anim calcmode="lin" valueType="num">
                                      <p:cBhvr>
                                        <p:cTn id="10" dur="500" fill="hold"/>
                                        <p:tgtEl>
                                          <p:spTgt spid="300043"/>
                                        </p:tgtEl>
                                        <p:attrNameLst>
                                          <p:attrName>ppt_y</p:attrName>
                                        </p:attrNameLst>
                                      </p:cBhvr>
                                      <p:tavLst>
                                        <p:tav tm="0">
                                          <p:val>
                                            <p:strVal val="#ppt_y"/>
                                          </p:val>
                                        </p:tav>
                                        <p:tav tm="100000">
                                          <p:val>
                                            <p:strVal val="#ppt_y"/>
                                          </p:val>
                                        </p:tav>
                                      </p:tavLst>
                                    </p:anim>
                                    <p:animEffect transition="in" filter="fade">
                                      <p:cBhvr>
                                        <p:cTn id="11" dur="500"/>
                                        <p:tgtEl>
                                          <p:spTgt spid="300043"/>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00042"/>
                                        </p:tgtEl>
                                        <p:attrNameLst>
                                          <p:attrName>style.visibility</p:attrName>
                                        </p:attrNameLst>
                                      </p:cBhvr>
                                      <p:to>
                                        <p:strVal val="visible"/>
                                      </p:to>
                                    </p:set>
                                    <p:anim calcmode="lin" valueType="num">
                                      <p:cBhvr>
                                        <p:cTn id="14" dur="500" fill="hold"/>
                                        <p:tgtEl>
                                          <p:spTgt spid="300042"/>
                                        </p:tgtEl>
                                        <p:attrNameLst>
                                          <p:attrName>ppt_w</p:attrName>
                                        </p:attrNameLst>
                                      </p:cBhvr>
                                      <p:tavLst>
                                        <p:tav tm="0">
                                          <p:val>
                                            <p:strVal val="#ppt_w*0.05"/>
                                          </p:val>
                                        </p:tav>
                                        <p:tav tm="100000">
                                          <p:val>
                                            <p:strVal val="#ppt_w"/>
                                          </p:val>
                                        </p:tav>
                                      </p:tavLst>
                                    </p:anim>
                                    <p:anim calcmode="lin" valueType="num">
                                      <p:cBhvr>
                                        <p:cTn id="15" dur="500" fill="hold"/>
                                        <p:tgtEl>
                                          <p:spTgt spid="300042"/>
                                        </p:tgtEl>
                                        <p:attrNameLst>
                                          <p:attrName>ppt_h</p:attrName>
                                        </p:attrNameLst>
                                      </p:cBhvr>
                                      <p:tavLst>
                                        <p:tav tm="0">
                                          <p:val>
                                            <p:strVal val="#ppt_h"/>
                                          </p:val>
                                        </p:tav>
                                        <p:tav tm="100000">
                                          <p:val>
                                            <p:strVal val="#ppt_h"/>
                                          </p:val>
                                        </p:tav>
                                      </p:tavLst>
                                    </p:anim>
                                    <p:anim calcmode="lin" valueType="num">
                                      <p:cBhvr>
                                        <p:cTn id="16" dur="500" fill="hold"/>
                                        <p:tgtEl>
                                          <p:spTgt spid="300042"/>
                                        </p:tgtEl>
                                        <p:attrNameLst>
                                          <p:attrName>ppt_x</p:attrName>
                                        </p:attrNameLst>
                                      </p:cBhvr>
                                      <p:tavLst>
                                        <p:tav tm="0">
                                          <p:val>
                                            <p:strVal val="#ppt_x-.2"/>
                                          </p:val>
                                        </p:tav>
                                        <p:tav tm="100000">
                                          <p:val>
                                            <p:strVal val="#ppt_x"/>
                                          </p:val>
                                        </p:tav>
                                      </p:tavLst>
                                    </p:anim>
                                    <p:anim calcmode="lin" valueType="num">
                                      <p:cBhvr>
                                        <p:cTn id="17" dur="500" fill="hold"/>
                                        <p:tgtEl>
                                          <p:spTgt spid="300042"/>
                                        </p:tgtEl>
                                        <p:attrNameLst>
                                          <p:attrName>ppt_y</p:attrName>
                                        </p:attrNameLst>
                                      </p:cBhvr>
                                      <p:tavLst>
                                        <p:tav tm="0">
                                          <p:val>
                                            <p:strVal val="#ppt_y"/>
                                          </p:val>
                                        </p:tav>
                                        <p:tav tm="100000">
                                          <p:val>
                                            <p:strVal val="#ppt_y"/>
                                          </p:val>
                                        </p:tav>
                                      </p:tavLst>
                                    </p:anim>
                                    <p:animEffect transition="in" filter="fade">
                                      <p:cBhvr>
                                        <p:cTn id="18" dur="500"/>
                                        <p:tgtEl>
                                          <p:spTgt spid="300042"/>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00048"/>
                                        </p:tgtEl>
                                        <p:attrNameLst>
                                          <p:attrName>style.visibility</p:attrName>
                                        </p:attrNameLst>
                                      </p:cBhvr>
                                      <p:to>
                                        <p:strVal val="visible"/>
                                      </p:to>
                                    </p:set>
                                    <p:anim calcmode="lin" valueType="num">
                                      <p:cBhvr>
                                        <p:cTn id="21" dur="500" fill="hold"/>
                                        <p:tgtEl>
                                          <p:spTgt spid="300048"/>
                                        </p:tgtEl>
                                        <p:attrNameLst>
                                          <p:attrName>ppt_w</p:attrName>
                                        </p:attrNameLst>
                                      </p:cBhvr>
                                      <p:tavLst>
                                        <p:tav tm="0">
                                          <p:val>
                                            <p:strVal val="#ppt_w*0.05"/>
                                          </p:val>
                                        </p:tav>
                                        <p:tav tm="100000">
                                          <p:val>
                                            <p:strVal val="#ppt_w"/>
                                          </p:val>
                                        </p:tav>
                                      </p:tavLst>
                                    </p:anim>
                                    <p:anim calcmode="lin" valueType="num">
                                      <p:cBhvr>
                                        <p:cTn id="22" dur="500" fill="hold"/>
                                        <p:tgtEl>
                                          <p:spTgt spid="300048"/>
                                        </p:tgtEl>
                                        <p:attrNameLst>
                                          <p:attrName>ppt_h</p:attrName>
                                        </p:attrNameLst>
                                      </p:cBhvr>
                                      <p:tavLst>
                                        <p:tav tm="0">
                                          <p:val>
                                            <p:strVal val="#ppt_h"/>
                                          </p:val>
                                        </p:tav>
                                        <p:tav tm="100000">
                                          <p:val>
                                            <p:strVal val="#ppt_h"/>
                                          </p:val>
                                        </p:tav>
                                      </p:tavLst>
                                    </p:anim>
                                    <p:anim calcmode="lin" valueType="num">
                                      <p:cBhvr>
                                        <p:cTn id="23" dur="500" fill="hold"/>
                                        <p:tgtEl>
                                          <p:spTgt spid="300048"/>
                                        </p:tgtEl>
                                        <p:attrNameLst>
                                          <p:attrName>ppt_x</p:attrName>
                                        </p:attrNameLst>
                                      </p:cBhvr>
                                      <p:tavLst>
                                        <p:tav tm="0">
                                          <p:val>
                                            <p:strVal val="#ppt_x-.2"/>
                                          </p:val>
                                        </p:tav>
                                        <p:tav tm="100000">
                                          <p:val>
                                            <p:strVal val="#ppt_x"/>
                                          </p:val>
                                        </p:tav>
                                      </p:tavLst>
                                    </p:anim>
                                    <p:anim calcmode="lin" valueType="num">
                                      <p:cBhvr>
                                        <p:cTn id="24" dur="500" fill="hold"/>
                                        <p:tgtEl>
                                          <p:spTgt spid="300048"/>
                                        </p:tgtEl>
                                        <p:attrNameLst>
                                          <p:attrName>ppt_y</p:attrName>
                                        </p:attrNameLst>
                                      </p:cBhvr>
                                      <p:tavLst>
                                        <p:tav tm="0">
                                          <p:val>
                                            <p:strVal val="#ppt_y"/>
                                          </p:val>
                                        </p:tav>
                                        <p:tav tm="100000">
                                          <p:val>
                                            <p:strVal val="#ppt_y"/>
                                          </p:val>
                                        </p:tav>
                                      </p:tavLst>
                                    </p:anim>
                                    <p:animEffect transition="in" filter="fade">
                                      <p:cBhvr>
                                        <p:cTn id="25" dur="500"/>
                                        <p:tgtEl>
                                          <p:spTgt spid="3000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300044"/>
                                        </p:tgtEl>
                                        <p:attrNameLst>
                                          <p:attrName>style.visibility</p:attrName>
                                        </p:attrNameLst>
                                      </p:cBhvr>
                                      <p:to>
                                        <p:strVal val="visible"/>
                                      </p:to>
                                    </p:set>
                                    <p:anim calcmode="lin" valueType="num">
                                      <p:cBhvr>
                                        <p:cTn id="30" dur="500" fill="hold"/>
                                        <p:tgtEl>
                                          <p:spTgt spid="300044"/>
                                        </p:tgtEl>
                                        <p:attrNameLst>
                                          <p:attrName>ppt_w</p:attrName>
                                        </p:attrNameLst>
                                      </p:cBhvr>
                                      <p:tavLst>
                                        <p:tav tm="0">
                                          <p:val>
                                            <p:strVal val="#ppt_w*0.05"/>
                                          </p:val>
                                        </p:tav>
                                        <p:tav tm="100000">
                                          <p:val>
                                            <p:strVal val="#ppt_w"/>
                                          </p:val>
                                        </p:tav>
                                      </p:tavLst>
                                    </p:anim>
                                    <p:anim calcmode="lin" valueType="num">
                                      <p:cBhvr>
                                        <p:cTn id="31" dur="500" fill="hold"/>
                                        <p:tgtEl>
                                          <p:spTgt spid="300044"/>
                                        </p:tgtEl>
                                        <p:attrNameLst>
                                          <p:attrName>ppt_h</p:attrName>
                                        </p:attrNameLst>
                                      </p:cBhvr>
                                      <p:tavLst>
                                        <p:tav tm="0">
                                          <p:val>
                                            <p:strVal val="#ppt_h"/>
                                          </p:val>
                                        </p:tav>
                                        <p:tav tm="100000">
                                          <p:val>
                                            <p:strVal val="#ppt_h"/>
                                          </p:val>
                                        </p:tav>
                                      </p:tavLst>
                                    </p:anim>
                                    <p:anim calcmode="lin" valueType="num">
                                      <p:cBhvr>
                                        <p:cTn id="32" dur="500" fill="hold"/>
                                        <p:tgtEl>
                                          <p:spTgt spid="300044"/>
                                        </p:tgtEl>
                                        <p:attrNameLst>
                                          <p:attrName>ppt_x</p:attrName>
                                        </p:attrNameLst>
                                      </p:cBhvr>
                                      <p:tavLst>
                                        <p:tav tm="0">
                                          <p:val>
                                            <p:strVal val="#ppt_x-.2"/>
                                          </p:val>
                                        </p:tav>
                                        <p:tav tm="100000">
                                          <p:val>
                                            <p:strVal val="#ppt_x"/>
                                          </p:val>
                                        </p:tav>
                                      </p:tavLst>
                                    </p:anim>
                                    <p:anim calcmode="lin" valueType="num">
                                      <p:cBhvr>
                                        <p:cTn id="33" dur="500" fill="hold"/>
                                        <p:tgtEl>
                                          <p:spTgt spid="300044"/>
                                        </p:tgtEl>
                                        <p:attrNameLst>
                                          <p:attrName>ppt_y</p:attrName>
                                        </p:attrNameLst>
                                      </p:cBhvr>
                                      <p:tavLst>
                                        <p:tav tm="0">
                                          <p:val>
                                            <p:strVal val="#ppt_y"/>
                                          </p:val>
                                        </p:tav>
                                        <p:tav tm="100000">
                                          <p:val>
                                            <p:strVal val="#ppt_y"/>
                                          </p:val>
                                        </p:tav>
                                      </p:tavLst>
                                    </p:anim>
                                    <p:animEffect transition="in" filter="fade">
                                      <p:cBhvr>
                                        <p:cTn id="34" dur="500"/>
                                        <p:tgtEl>
                                          <p:spTgt spid="300044"/>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00047"/>
                                        </p:tgtEl>
                                        <p:attrNameLst>
                                          <p:attrName>style.visibility</p:attrName>
                                        </p:attrNameLst>
                                      </p:cBhvr>
                                      <p:to>
                                        <p:strVal val="visible"/>
                                      </p:to>
                                    </p:set>
                                    <p:anim calcmode="lin" valueType="num">
                                      <p:cBhvr>
                                        <p:cTn id="37" dur="500" fill="hold"/>
                                        <p:tgtEl>
                                          <p:spTgt spid="300047"/>
                                        </p:tgtEl>
                                        <p:attrNameLst>
                                          <p:attrName>ppt_w</p:attrName>
                                        </p:attrNameLst>
                                      </p:cBhvr>
                                      <p:tavLst>
                                        <p:tav tm="0">
                                          <p:val>
                                            <p:strVal val="#ppt_w*0.05"/>
                                          </p:val>
                                        </p:tav>
                                        <p:tav tm="100000">
                                          <p:val>
                                            <p:strVal val="#ppt_w"/>
                                          </p:val>
                                        </p:tav>
                                      </p:tavLst>
                                    </p:anim>
                                    <p:anim calcmode="lin" valueType="num">
                                      <p:cBhvr>
                                        <p:cTn id="38" dur="500" fill="hold"/>
                                        <p:tgtEl>
                                          <p:spTgt spid="300047"/>
                                        </p:tgtEl>
                                        <p:attrNameLst>
                                          <p:attrName>ppt_h</p:attrName>
                                        </p:attrNameLst>
                                      </p:cBhvr>
                                      <p:tavLst>
                                        <p:tav tm="0">
                                          <p:val>
                                            <p:strVal val="#ppt_h"/>
                                          </p:val>
                                        </p:tav>
                                        <p:tav tm="100000">
                                          <p:val>
                                            <p:strVal val="#ppt_h"/>
                                          </p:val>
                                        </p:tav>
                                      </p:tavLst>
                                    </p:anim>
                                    <p:anim calcmode="lin" valueType="num">
                                      <p:cBhvr>
                                        <p:cTn id="39" dur="500" fill="hold"/>
                                        <p:tgtEl>
                                          <p:spTgt spid="300047"/>
                                        </p:tgtEl>
                                        <p:attrNameLst>
                                          <p:attrName>ppt_x</p:attrName>
                                        </p:attrNameLst>
                                      </p:cBhvr>
                                      <p:tavLst>
                                        <p:tav tm="0">
                                          <p:val>
                                            <p:strVal val="#ppt_x-.2"/>
                                          </p:val>
                                        </p:tav>
                                        <p:tav tm="100000">
                                          <p:val>
                                            <p:strVal val="#ppt_x"/>
                                          </p:val>
                                        </p:tav>
                                      </p:tavLst>
                                    </p:anim>
                                    <p:anim calcmode="lin" valueType="num">
                                      <p:cBhvr>
                                        <p:cTn id="40" dur="500" fill="hold"/>
                                        <p:tgtEl>
                                          <p:spTgt spid="300047"/>
                                        </p:tgtEl>
                                        <p:attrNameLst>
                                          <p:attrName>ppt_y</p:attrName>
                                        </p:attrNameLst>
                                      </p:cBhvr>
                                      <p:tavLst>
                                        <p:tav tm="0">
                                          <p:val>
                                            <p:strVal val="#ppt_y"/>
                                          </p:val>
                                        </p:tav>
                                        <p:tav tm="100000">
                                          <p:val>
                                            <p:strVal val="#ppt_y"/>
                                          </p:val>
                                        </p:tav>
                                      </p:tavLst>
                                    </p:anim>
                                    <p:animEffect transition="in" filter="fade">
                                      <p:cBhvr>
                                        <p:cTn id="41" dur="500"/>
                                        <p:tgtEl>
                                          <p:spTgt spid="30004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4" presetClass="entr" presetSubtype="0" accel="100000" fill="hold" grpId="0" nodeType="clickEffect">
                                  <p:stCondLst>
                                    <p:cond delay="0"/>
                                  </p:stCondLst>
                                  <p:childTnLst>
                                    <p:set>
                                      <p:cBhvr>
                                        <p:cTn id="45" dur="1" fill="hold">
                                          <p:stCondLst>
                                            <p:cond delay="0"/>
                                          </p:stCondLst>
                                        </p:cTn>
                                        <p:tgtEl>
                                          <p:spTgt spid="300045"/>
                                        </p:tgtEl>
                                        <p:attrNameLst>
                                          <p:attrName>style.visibility</p:attrName>
                                        </p:attrNameLst>
                                      </p:cBhvr>
                                      <p:to>
                                        <p:strVal val="visible"/>
                                      </p:to>
                                    </p:set>
                                    <p:anim calcmode="lin" valueType="num">
                                      <p:cBhvr>
                                        <p:cTn id="46" dur="500" fill="hold"/>
                                        <p:tgtEl>
                                          <p:spTgt spid="300045"/>
                                        </p:tgtEl>
                                        <p:attrNameLst>
                                          <p:attrName>ppt_w</p:attrName>
                                        </p:attrNameLst>
                                      </p:cBhvr>
                                      <p:tavLst>
                                        <p:tav tm="0">
                                          <p:val>
                                            <p:strVal val="#ppt_w*0.05"/>
                                          </p:val>
                                        </p:tav>
                                        <p:tav tm="100000">
                                          <p:val>
                                            <p:strVal val="#ppt_w"/>
                                          </p:val>
                                        </p:tav>
                                      </p:tavLst>
                                    </p:anim>
                                    <p:anim calcmode="lin" valueType="num">
                                      <p:cBhvr>
                                        <p:cTn id="47" dur="500" fill="hold"/>
                                        <p:tgtEl>
                                          <p:spTgt spid="300045"/>
                                        </p:tgtEl>
                                        <p:attrNameLst>
                                          <p:attrName>ppt_h</p:attrName>
                                        </p:attrNameLst>
                                      </p:cBhvr>
                                      <p:tavLst>
                                        <p:tav tm="0">
                                          <p:val>
                                            <p:strVal val="#ppt_h"/>
                                          </p:val>
                                        </p:tav>
                                        <p:tav tm="100000">
                                          <p:val>
                                            <p:strVal val="#ppt_h"/>
                                          </p:val>
                                        </p:tav>
                                      </p:tavLst>
                                    </p:anim>
                                    <p:anim calcmode="lin" valueType="num">
                                      <p:cBhvr>
                                        <p:cTn id="48" dur="500" fill="hold"/>
                                        <p:tgtEl>
                                          <p:spTgt spid="300045"/>
                                        </p:tgtEl>
                                        <p:attrNameLst>
                                          <p:attrName>ppt_x</p:attrName>
                                        </p:attrNameLst>
                                      </p:cBhvr>
                                      <p:tavLst>
                                        <p:tav tm="0">
                                          <p:val>
                                            <p:strVal val="#ppt_x-.2"/>
                                          </p:val>
                                        </p:tav>
                                        <p:tav tm="100000">
                                          <p:val>
                                            <p:strVal val="#ppt_x"/>
                                          </p:val>
                                        </p:tav>
                                      </p:tavLst>
                                    </p:anim>
                                    <p:anim calcmode="lin" valueType="num">
                                      <p:cBhvr>
                                        <p:cTn id="49" dur="500" fill="hold"/>
                                        <p:tgtEl>
                                          <p:spTgt spid="300045"/>
                                        </p:tgtEl>
                                        <p:attrNameLst>
                                          <p:attrName>ppt_y</p:attrName>
                                        </p:attrNameLst>
                                      </p:cBhvr>
                                      <p:tavLst>
                                        <p:tav tm="0">
                                          <p:val>
                                            <p:strVal val="#ppt_y"/>
                                          </p:val>
                                        </p:tav>
                                        <p:tav tm="100000">
                                          <p:val>
                                            <p:strVal val="#ppt_y"/>
                                          </p:val>
                                        </p:tav>
                                      </p:tavLst>
                                    </p:anim>
                                    <p:animEffect transition="in" filter="fade">
                                      <p:cBhvr>
                                        <p:cTn id="50" dur="500"/>
                                        <p:tgtEl>
                                          <p:spTgt spid="300045"/>
                                        </p:tgtEl>
                                      </p:cBhvr>
                                    </p:animEffect>
                                  </p:childTnLst>
                                </p:cTn>
                              </p:par>
                              <p:par>
                                <p:cTn id="51" presetID="54" presetClass="entr" presetSubtype="0" accel="100000" fill="hold" grpId="0" nodeType="withEffect">
                                  <p:stCondLst>
                                    <p:cond delay="0"/>
                                  </p:stCondLst>
                                  <p:childTnLst>
                                    <p:set>
                                      <p:cBhvr>
                                        <p:cTn id="52" dur="1" fill="hold">
                                          <p:stCondLst>
                                            <p:cond delay="0"/>
                                          </p:stCondLst>
                                        </p:cTn>
                                        <p:tgtEl>
                                          <p:spTgt spid="300049"/>
                                        </p:tgtEl>
                                        <p:attrNameLst>
                                          <p:attrName>style.visibility</p:attrName>
                                        </p:attrNameLst>
                                      </p:cBhvr>
                                      <p:to>
                                        <p:strVal val="visible"/>
                                      </p:to>
                                    </p:set>
                                    <p:anim calcmode="lin" valueType="num">
                                      <p:cBhvr>
                                        <p:cTn id="53" dur="500" fill="hold"/>
                                        <p:tgtEl>
                                          <p:spTgt spid="300049"/>
                                        </p:tgtEl>
                                        <p:attrNameLst>
                                          <p:attrName>ppt_w</p:attrName>
                                        </p:attrNameLst>
                                      </p:cBhvr>
                                      <p:tavLst>
                                        <p:tav tm="0">
                                          <p:val>
                                            <p:strVal val="#ppt_w*0.05"/>
                                          </p:val>
                                        </p:tav>
                                        <p:tav tm="100000">
                                          <p:val>
                                            <p:strVal val="#ppt_w"/>
                                          </p:val>
                                        </p:tav>
                                      </p:tavLst>
                                    </p:anim>
                                    <p:anim calcmode="lin" valueType="num">
                                      <p:cBhvr>
                                        <p:cTn id="54" dur="500" fill="hold"/>
                                        <p:tgtEl>
                                          <p:spTgt spid="300049"/>
                                        </p:tgtEl>
                                        <p:attrNameLst>
                                          <p:attrName>ppt_h</p:attrName>
                                        </p:attrNameLst>
                                      </p:cBhvr>
                                      <p:tavLst>
                                        <p:tav tm="0">
                                          <p:val>
                                            <p:strVal val="#ppt_h"/>
                                          </p:val>
                                        </p:tav>
                                        <p:tav tm="100000">
                                          <p:val>
                                            <p:strVal val="#ppt_h"/>
                                          </p:val>
                                        </p:tav>
                                      </p:tavLst>
                                    </p:anim>
                                    <p:anim calcmode="lin" valueType="num">
                                      <p:cBhvr>
                                        <p:cTn id="55" dur="500" fill="hold"/>
                                        <p:tgtEl>
                                          <p:spTgt spid="300049"/>
                                        </p:tgtEl>
                                        <p:attrNameLst>
                                          <p:attrName>ppt_x</p:attrName>
                                        </p:attrNameLst>
                                      </p:cBhvr>
                                      <p:tavLst>
                                        <p:tav tm="0">
                                          <p:val>
                                            <p:strVal val="#ppt_x-.2"/>
                                          </p:val>
                                        </p:tav>
                                        <p:tav tm="100000">
                                          <p:val>
                                            <p:strVal val="#ppt_x"/>
                                          </p:val>
                                        </p:tav>
                                      </p:tavLst>
                                    </p:anim>
                                    <p:anim calcmode="lin" valueType="num">
                                      <p:cBhvr>
                                        <p:cTn id="56" dur="500" fill="hold"/>
                                        <p:tgtEl>
                                          <p:spTgt spid="300049"/>
                                        </p:tgtEl>
                                        <p:attrNameLst>
                                          <p:attrName>ppt_y</p:attrName>
                                        </p:attrNameLst>
                                      </p:cBhvr>
                                      <p:tavLst>
                                        <p:tav tm="0">
                                          <p:val>
                                            <p:strVal val="#ppt_y"/>
                                          </p:val>
                                        </p:tav>
                                        <p:tav tm="100000">
                                          <p:val>
                                            <p:strVal val="#ppt_y"/>
                                          </p:val>
                                        </p:tav>
                                      </p:tavLst>
                                    </p:anim>
                                    <p:animEffect transition="in" filter="fade">
                                      <p:cBhvr>
                                        <p:cTn id="57" dur="500"/>
                                        <p:tgtEl>
                                          <p:spTgt spid="30004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4" presetClass="entr" presetSubtype="0" accel="100000" fill="hold" grpId="0" nodeType="clickEffect">
                                  <p:stCondLst>
                                    <p:cond delay="0"/>
                                  </p:stCondLst>
                                  <p:childTnLst>
                                    <p:set>
                                      <p:cBhvr>
                                        <p:cTn id="61" dur="1" fill="hold">
                                          <p:stCondLst>
                                            <p:cond delay="0"/>
                                          </p:stCondLst>
                                        </p:cTn>
                                        <p:tgtEl>
                                          <p:spTgt spid="300046"/>
                                        </p:tgtEl>
                                        <p:attrNameLst>
                                          <p:attrName>style.visibility</p:attrName>
                                        </p:attrNameLst>
                                      </p:cBhvr>
                                      <p:to>
                                        <p:strVal val="visible"/>
                                      </p:to>
                                    </p:set>
                                    <p:anim calcmode="lin" valueType="num">
                                      <p:cBhvr>
                                        <p:cTn id="62" dur="500" fill="hold"/>
                                        <p:tgtEl>
                                          <p:spTgt spid="300046"/>
                                        </p:tgtEl>
                                        <p:attrNameLst>
                                          <p:attrName>ppt_w</p:attrName>
                                        </p:attrNameLst>
                                      </p:cBhvr>
                                      <p:tavLst>
                                        <p:tav tm="0">
                                          <p:val>
                                            <p:strVal val="#ppt_w*0.05"/>
                                          </p:val>
                                        </p:tav>
                                        <p:tav tm="100000">
                                          <p:val>
                                            <p:strVal val="#ppt_w"/>
                                          </p:val>
                                        </p:tav>
                                      </p:tavLst>
                                    </p:anim>
                                    <p:anim calcmode="lin" valueType="num">
                                      <p:cBhvr>
                                        <p:cTn id="63" dur="500" fill="hold"/>
                                        <p:tgtEl>
                                          <p:spTgt spid="300046"/>
                                        </p:tgtEl>
                                        <p:attrNameLst>
                                          <p:attrName>ppt_h</p:attrName>
                                        </p:attrNameLst>
                                      </p:cBhvr>
                                      <p:tavLst>
                                        <p:tav tm="0">
                                          <p:val>
                                            <p:strVal val="#ppt_h"/>
                                          </p:val>
                                        </p:tav>
                                        <p:tav tm="100000">
                                          <p:val>
                                            <p:strVal val="#ppt_h"/>
                                          </p:val>
                                        </p:tav>
                                      </p:tavLst>
                                    </p:anim>
                                    <p:anim calcmode="lin" valueType="num">
                                      <p:cBhvr>
                                        <p:cTn id="64" dur="500" fill="hold"/>
                                        <p:tgtEl>
                                          <p:spTgt spid="300046"/>
                                        </p:tgtEl>
                                        <p:attrNameLst>
                                          <p:attrName>ppt_x</p:attrName>
                                        </p:attrNameLst>
                                      </p:cBhvr>
                                      <p:tavLst>
                                        <p:tav tm="0">
                                          <p:val>
                                            <p:strVal val="#ppt_x-.2"/>
                                          </p:val>
                                        </p:tav>
                                        <p:tav tm="100000">
                                          <p:val>
                                            <p:strVal val="#ppt_x"/>
                                          </p:val>
                                        </p:tav>
                                      </p:tavLst>
                                    </p:anim>
                                    <p:anim calcmode="lin" valueType="num">
                                      <p:cBhvr>
                                        <p:cTn id="65" dur="500" fill="hold"/>
                                        <p:tgtEl>
                                          <p:spTgt spid="300046"/>
                                        </p:tgtEl>
                                        <p:attrNameLst>
                                          <p:attrName>ppt_y</p:attrName>
                                        </p:attrNameLst>
                                      </p:cBhvr>
                                      <p:tavLst>
                                        <p:tav tm="0">
                                          <p:val>
                                            <p:strVal val="#ppt_y"/>
                                          </p:val>
                                        </p:tav>
                                        <p:tav tm="100000">
                                          <p:val>
                                            <p:strVal val="#ppt_y"/>
                                          </p:val>
                                        </p:tav>
                                      </p:tavLst>
                                    </p:anim>
                                    <p:animEffect transition="in" filter="fade">
                                      <p:cBhvr>
                                        <p:cTn id="66" dur="500"/>
                                        <p:tgtEl>
                                          <p:spTgt spid="300046"/>
                                        </p:tgtEl>
                                      </p:cBhvr>
                                    </p:animEffect>
                                  </p:childTnLst>
                                </p:cTn>
                              </p:par>
                              <p:par>
                                <p:cTn id="67" presetID="54" presetClass="entr" presetSubtype="0" accel="100000" fill="hold" grpId="0" nodeType="withEffect">
                                  <p:stCondLst>
                                    <p:cond delay="0"/>
                                  </p:stCondLst>
                                  <p:childTnLst>
                                    <p:set>
                                      <p:cBhvr>
                                        <p:cTn id="68" dur="1" fill="hold">
                                          <p:stCondLst>
                                            <p:cond delay="0"/>
                                          </p:stCondLst>
                                        </p:cTn>
                                        <p:tgtEl>
                                          <p:spTgt spid="300050"/>
                                        </p:tgtEl>
                                        <p:attrNameLst>
                                          <p:attrName>style.visibility</p:attrName>
                                        </p:attrNameLst>
                                      </p:cBhvr>
                                      <p:to>
                                        <p:strVal val="visible"/>
                                      </p:to>
                                    </p:set>
                                    <p:anim calcmode="lin" valueType="num">
                                      <p:cBhvr>
                                        <p:cTn id="69" dur="500" fill="hold"/>
                                        <p:tgtEl>
                                          <p:spTgt spid="300050"/>
                                        </p:tgtEl>
                                        <p:attrNameLst>
                                          <p:attrName>ppt_w</p:attrName>
                                        </p:attrNameLst>
                                      </p:cBhvr>
                                      <p:tavLst>
                                        <p:tav tm="0">
                                          <p:val>
                                            <p:strVal val="#ppt_w*0.05"/>
                                          </p:val>
                                        </p:tav>
                                        <p:tav tm="100000">
                                          <p:val>
                                            <p:strVal val="#ppt_w"/>
                                          </p:val>
                                        </p:tav>
                                      </p:tavLst>
                                    </p:anim>
                                    <p:anim calcmode="lin" valueType="num">
                                      <p:cBhvr>
                                        <p:cTn id="70" dur="500" fill="hold"/>
                                        <p:tgtEl>
                                          <p:spTgt spid="300050"/>
                                        </p:tgtEl>
                                        <p:attrNameLst>
                                          <p:attrName>ppt_h</p:attrName>
                                        </p:attrNameLst>
                                      </p:cBhvr>
                                      <p:tavLst>
                                        <p:tav tm="0">
                                          <p:val>
                                            <p:strVal val="#ppt_h"/>
                                          </p:val>
                                        </p:tav>
                                        <p:tav tm="100000">
                                          <p:val>
                                            <p:strVal val="#ppt_h"/>
                                          </p:val>
                                        </p:tav>
                                      </p:tavLst>
                                    </p:anim>
                                    <p:anim calcmode="lin" valueType="num">
                                      <p:cBhvr>
                                        <p:cTn id="71" dur="500" fill="hold"/>
                                        <p:tgtEl>
                                          <p:spTgt spid="300050"/>
                                        </p:tgtEl>
                                        <p:attrNameLst>
                                          <p:attrName>ppt_x</p:attrName>
                                        </p:attrNameLst>
                                      </p:cBhvr>
                                      <p:tavLst>
                                        <p:tav tm="0">
                                          <p:val>
                                            <p:strVal val="#ppt_x-.2"/>
                                          </p:val>
                                        </p:tav>
                                        <p:tav tm="100000">
                                          <p:val>
                                            <p:strVal val="#ppt_x"/>
                                          </p:val>
                                        </p:tav>
                                      </p:tavLst>
                                    </p:anim>
                                    <p:anim calcmode="lin" valueType="num">
                                      <p:cBhvr>
                                        <p:cTn id="72" dur="500" fill="hold"/>
                                        <p:tgtEl>
                                          <p:spTgt spid="300050"/>
                                        </p:tgtEl>
                                        <p:attrNameLst>
                                          <p:attrName>ppt_y</p:attrName>
                                        </p:attrNameLst>
                                      </p:cBhvr>
                                      <p:tavLst>
                                        <p:tav tm="0">
                                          <p:val>
                                            <p:strVal val="#ppt_y"/>
                                          </p:val>
                                        </p:tav>
                                        <p:tav tm="100000">
                                          <p:val>
                                            <p:strVal val="#ppt_y"/>
                                          </p:val>
                                        </p:tav>
                                      </p:tavLst>
                                    </p:anim>
                                    <p:animEffect transition="in" filter="fade">
                                      <p:cBhvr>
                                        <p:cTn id="73" dur="500"/>
                                        <p:tgtEl>
                                          <p:spTgt spid="30005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300058"/>
                                        </p:tgtEl>
                                        <p:attrNameLst>
                                          <p:attrName>style.visibility</p:attrName>
                                        </p:attrNameLst>
                                      </p:cBhvr>
                                      <p:to>
                                        <p:strVal val="visible"/>
                                      </p:to>
                                    </p:set>
                                    <p:anim calcmode="lin" valueType="num">
                                      <p:cBhvr>
                                        <p:cTn id="78" dur="500" fill="hold"/>
                                        <p:tgtEl>
                                          <p:spTgt spid="300058"/>
                                        </p:tgtEl>
                                        <p:attrNameLst>
                                          <p:attrName>ppt_w</p:attrName>
                                        </p:attrNameLst>
                                      </p:cBhvr>
                                      <p:tavLst>
                                        <p:tav tm="0">
                                          <p:val>
                                            <p:strVal val="#ppt_w*0.05"/>
                                          </p:val>
                                        </p:tav>
                                        <p:tav tm="100000">
                                          <p:val>
                                            <p:strVal val="#ppt_w"/>
                                          </p:val>
                                        </p:tav>
                                      </p:tavLst>
                                    </p:anim>
                                    <p:anim calcmode="lin" valueType="num">
                                      <p:cBhvr>
                                        <p:cTn id="79" dur="500" fill="hold"/>
                                        <p:tgtEl>
                                          <p:spTgt spid="300058"/>
                                        </p:tgtEl>
                                        <p:attrNameLst>
                                          <p:attrName>ppt_h</p:attrName>
                                        </p:attrNameLst>
                                      </p:cBhvr>
                                      <p:tavLst>
                                        <p:tav tm="0">
                                          <p:val>
                                            <p:strVal val="#ppt_h"/>
                                          </p:val>
                                        </p:tav>
                                        <p:tav tm="100000">
                                          <p:val>
                                            <p:strVal val="#ppt_h"/>
                                          </p:val>
                                        </p:tav>
                                      </p:tavLst>
                                    </p:anim>
                                    <p:anim calcmode="lin" valueType="num">
                                      <p:cBhvr>
                                        <p:cTn id="80" dur="500" fill="hold"/>
                                        <p:tgtEl>
                                          <p:spTgt spid="300058"/>
                                        </p:tgtEl>
                                        <p:attrNameLst>
                                          <p:attrName>ppt_x</p:attrName>
                                        </p:attrNameLst>
                                      </p:cBhvr>
                                      <p:tavLst>
                                        <p:tav tm="0">
                                          <p:val>
                                            <p:strVal val="#ppt_x-.2"/>
                                          </p:val>
                                        </p:tav>
                                        <p:tav tm="100000">
                                          <p:val>
                                            <p:strVal val="#ppt_x"/>
                                          </p:val>
                                        </p:tav>
                                      </p:tavLst>
                                    </p:anim>
                                    <p:anim calcmode="lin" valueType="num">
                                      <p:cBhvr>
                                        <p:cTn id="81" dur="500" fill="hold"/>
                                        <p:tgtEl>
                                          <p:spTgt spid="300058"/>
                                        </p:tgtEl>
                                        <p:attrNameLst>
                                          <p:attrName>ppt_y</p:attrName>
                                        </p:attrNameLst>
                                      </p:cBhvr>
                                      <p:tavLst>
                                        <p:tav tm="0">
                                          <p:val>
                                            <p:strVal val="#ppt_y"/>
                                          </p:val>
                                        </p:tav>
                                        <p:tav tm="100000">
                                          <p:val>
                                            <p:strVal val="#ppt_y"/>
                                          </p:val>
                                        </p:tav>
                                      </p:tavLst>
                                    </p:anim>
                                    <p:animEffect transition="in" filter="fade">
                                      <p:cBhvr>
                                        <p:cTn id="82" dur="500"/>
                                        <p:tgtEl>
                                          <p:spTgt spid="300058"/>
                                        </p:tgtEl>
                                      </p:cBhvr>
                                    </p:animEffect>
                                  </p:childTnLst>
                                </p:cTn>
                              </p:par>
                              <p:par>
                                <p:cTn id="83" presetID="54" presetClass="entr" presetSubtype="0" accel="100000" fill="hold" grpId="0" nodeType="withEffect">
                                  <p:stCondLst>
                                    <p:cond delay="0"/>
                                  </p:stCondLst>
                                  <p:childTnLst>
                                    <p:set>
                                      <p:cBhvr>
                                        <p:cTn id="84" dur="1" fill="hold">
                                          <p:stCondLst>
                                            <p:cond delay="0"/>
                                          </p:stCondLst>
                                        </p:cTn>
                                        <p:tgtEl>
                                          <p:spTgt spid="300041"/>
                                        </p:tgtEl>
                                        <p:attrNameLst>
                                          <p:attrName>style.visibility</p:attrName>
                                        </p:attrNameLst>
                                      </p:cBhvr>
                                      <p:to>
                                        <p:strVal val="visible"/>
                                      </p:to>
                                    </p:set>
                                    <p:anim calcmode="lin" valueType="num">
                                      <p:cBhvr>
                                        <p:cTn id="85" dur="500" fill="hold"/>
                                        <p:tgtEl>
                                          <p:spTgt spid="300041"/>
                                        </p:tgtEl>
                                        <p:attrNameLst>
                                          <p:attrName>ppt_w</p:attrName>
                                        </p:attrNameLst>
                                      </p:cBhvr>
                                      <p:tavLst>
                                        <p:tav tm="0">
                                          <p:val>
                                            <p:strVal val="#ppt_w*0.05"/>
                                          </p:val>
                                        </p:tav>
                                        <p:tav tm="100000">
                                          <p:val>
                                            <p:strVal val="#ppt_w"/>
                                          </p:val>
                                        </p:tav>
                                      </p:tavLst>
                                    </p:anim>
                                    <p:anim calcmode="lin" valueType="num">
                                      <p:cBhvr>
                                        <p:cTn id="86" dur="500" fill="hold"/>
                                        <p:tgtEl>
                                          <p:spTgt spid="300041"/>
                                        </p:tgtEl>
                                        <p:attrNameLst>
                                          <p:attrName>ppt_h</p:attrName>
                                        </p:attrNameLst>
                                      </p:cBhvr>
                                      <p:tavLst>
                                        <p:tav tm="0">
                                          <p:val>
                                            <p:strVal val="#ppt_h"/>
                                          </p:val>
                                        </p:tav>
                                        <p:tav tm="100000">
                                          <p:val>
                                            <p:strVal val="#ppt_h"/>
                                          </p:val>
                                        </p:tav>
                                      </p:tavLst>
                                    </p:anim>
                                    <p:anim calcmode="lin" valueType="num">
                                      <p:cBhvr>
                                        <p:cTn id="87" dur="500" fill="hold"/>
                                        <p:tgtEl>
                                          <p:spTgt spid="300041"/>
                                        </p:tgtEl>
                                        <p:attrNameLst>
                                          <p:attrName>ppt_x</p:attrName>
                                        </p:attrNameLst>
                                      </p:cBhvr>
                                      <p:tavLst>
                                        <p:tav tm="0">
                                          <p:val>
                                            <p:strVal val="#ppt_x-.2"/>
                                          </p:val>
                                        </p:tav>
                                        <p:tav tm="100000">
                                          <p:val>
                                            <p:strVal val="#ppt_x"/>
                                          </p:val>
                                        </p:tav>
                                      </p:tavLst>
                                    </p:anim>
                                    <p:anim calcmode="lin" valueType="num">
                                      <p:cBhvr>
                                        <p:cTn id="88" dur="500" fill="hold"/>
                                        <p:tgtEl>
                                          <p:spTgt spid="300041"/>
                                        </p:tgtEl>
                                        <p:attrNameLst>
                                          <p:attrName>ppt_y</p:attrName>
                                        </p:attrNameLst>
                                      </p:cBhvr>
                                      <p:tavLst>
                                        <p:tav tm="0">
                                          <p:val>
                                            <p:strVal val="#ppt_y"/>
                                          </p:val>
                                        </p:tav>
                                        <p:tav tm="100000">
                                          <p:val>
                                            <p:strVal val="#ppt_y"/>
                                          </p:val>
                                        </p:tav>
                                      </p:tavLst>
                                    </p:anim>
                                    <p:animEffect transition="in" filter="fade">
                                      <p:cBhvr>
                                        <p:cTn id="89" dur="500"/>
                                        <p:tgtEl>
                                          <p:spTgt spid="300041"/>
                                        </p:tgtEl>
                                      </p:cBhvr>
                                    </p:animEffect>
                                  </p:childTnLst>
                                </p:cTn>
                              </p:par>
                              <p:par>
                                <p:cTn id="90" presetID="54" presetClass="entr" presetSubtype="0" accel="100000" fill="hold" grpId="0" nodeType="withEffect">
                                  <p:stCondLst>
                                    <p:cond delay="0"/>
                                  </p:stCondLst>
                                  <p:childTnLst>
                                    <p:set>
                                      <p:cBhvr>
                                        <p:cTn id="91" dur="1" fill="hold">
                                          <p:stCondLst>
                                            <p:cond delay="0"/>
                                          </p:stCondLst>
                                        </p:cTn>
                                        <p:tgtEl>
                                          <p:spTgt spid="298004"/>
                                        </p:tgtEl>
                                        <p:attrNameLst>
                                          <p:attrName>style.visibility</p:attrName>
                                        </p:attrNameLst>
                                      </p:cBhvr>
                                      <p:to>
                                        <p:strVal val="visible"/>
                                      </p:to>
                                    </p:set>
                                    <p:anim calcmode="lin" valueType="num">
                                      <p:cBhvr>
                                        <p:cTn id="92" dur="500" fill="hold"/>
                                        <p:tgtEl>
                                          <p:spTgt spid="298004"/>
                                        </p:tgtEl>
                                        <p:attrNameLst>
                                          <p:attrName>ppt_w</p:attrName>
                                        </p:attrNameLst>
                                      </p:cBhvr>
                                      <p:tavLst>
                                        <p:tav tm="0">
                                          <p:val>
                                            <p:strVal val="#ppt_w*0.05"/>
                                          </p:val>
                                        </p:tav>
                                        <p:tav tm="100000">
                                          <p:val>
                                            <p:strVal val="#ppt_w"/>
                                          </p:val>
                                        </p:tav>
                                      </p:tavLst>
                                    </p:anim>
                                    <p:anim calcmode="lin" valueType="num">
                                      <p:cBhvr>
                                        <p:cTn id="93" dur="500" fill="hold"/>
                                        <p:tgtEl>
                                          <p:spTgt spid="298004"/>
                                        </p:tgtEl>
                                        <p:attrNameLst>
                                          <p:attrName>ppt_h</p:attrName>
                                        </p:attrNameLst>
                                      </p:cBhvr>
                                      <p:tavLst>
                                        <p:tav tm="0">
                                          <p:val>
                                            <p:strVal val="#ppt_h"/>
                                          </p:val>
                                        </p:tav>
                                        <p:tav tm="100000">
                                          <p:val>
                                            <p:strVal val="#ppt_h"/>
                                          </p:val>
                                        </p:tav>
                                      </p:tavLst>
                                    </p:anim>
                                    <p:anim calcmode="lin" valueType="num">
                                      <p:cBhvr>
                                        <p:cTn id="94" dur="500" fill="hold"/>
                                        <p:tgtEl>
                                          <p:spTgt spid="298004"/>
                                        </p:tgtEl>
                                        <p:attrNameLst>
                                          <p:attrName>ppt_x</p:attrName>
                                        </p:attrNameLst>
                                      </p:cBhvr>
                                      <p:tavLst>
                                        <p:tav tm="0">
                                          <p:val>
                                            <p:strVal val="#ppt_x-.2"/>
                                          </p:val>
                                        </p:tav>
                                        <p:tav tm="100000">
                                          <p:val>
                                            <p:strVal val="#ppt_x"/>
                                          </p:val>
                                        </p:tav>
                                      </p:tavLst>
                                    </p:anim>
                                    <p:anim calcmode="lin" valueType="num">
                                      <p:cBhvr>
                                        <p:cTn id="95" dur="500" fill="hold"/>
                                        <p:tgtEl>
                                          <p:spTgt spid="298004"/>
                                        </p:tgtEl>
                                        <p:attrNameLst>
                                          <p:attrName>ppt_y</p:attrName>
                                        </p:attrNameLst>
                                      </p:cBhvr>
                                      <p:tavLst>
                                        <p:tav tm="0">
                                          <p:val>
                                            <p:strVal val="#ppt_y"/>
                                          </p:val>
                                        </p:tav>
                                        <p:tav tm="100000">
                                          <p:val>
                                            <p:strVal val="#ppt_y"/>
                                          </p:val>
                                        </p:tav>
                                      </p:tavLst>
                                    </p:anim>
                                    <p:animEffect transition="in" filter="fade">
                                      <p:cBhvr>
                                        <p:cTn id="96" dur="500"/>
                                        <p:tgtEl>
                                          <p:spTgt spid="298004"/>
                                        </p:tgtEl>
                                      </p:cBhvr>
                                    </p:animEffect>
                                  </p:childTnLst>
                                </p:cTn>
                              </p:par>
                              <p:par>
                                <p:cTn id="97" presetID="54" presetClass="entr" presetSubtype="0" accel="100000" fill="hold" grpId="0" nodeType="withEffect">
                                  <p:stCondLst>
                                    <p:cond delay="0"/>
                                  </p:stCondLst>
                                  <p:childTnLst>
                                    <p:set>
                                      <p:cBhvr>
                                        <p:cTn id="98" dur="1" fill="hold">
                                          <p:stCondLst>
                                            <p:cond delay="0"/>
                                          </p:stCondLst>
                                        </p:cTn>
                                        <p:tgtEl>
                                          <p:spTgt spid="2"/>
                                        </p:tgtEl>
                                        <p:attrNameLst>
                                          <p:attrName>style.visibility</p:attrName>
                                        </p:attrNameLst>
                                      </p:cBhvr>
                                      <p:to>
                                        <p:strVal val="visible"/>
                                      </p:to>
                                    </p:set>
                                    <p:anim calcmode="lin" valueType="num">
                                      <p:cBhvr>
                                        <p:cTn id="99" dur="500" fill="hold"/>
                                        <p:tgtEl>
                                          <p:spTgt spid="2"/>
                                        </p:tgtEl>
                                        <p:attrNameLst>
                                          <p:attrName>ppt_w</p:attrName>
                                        </p:attrNameLst>
                                      </p:cBhvr>
                                      <p:tavLst>
                                        <p:tav tm="0">
                                          <p:val>
                                            <p:strVal val="#ppt_w*0.05"/>
                                          </p:val>
                                        </p:tav>
                                        <p:tav tm="100000">
                                          <p:val>
                                            <p:strVal val="#ppt_w"/>
                                          </p:val>
                                        </p:tav>
                                      </p:tavLst>
                                    </p:anim>
                                    <p:anim calcmode="lin" valueType="num">
                                      <p:cBhvr>
                                        <p:cTn id="100" dur="500" fill="hold"/>
                                        <p:tgtEl>
                                          <p:spTgt spid="2"/>
                                        </p:tgtEl>
                                        <p:attrNameLst>
                                          <p:attrName>ppt_h</p:attrName>
                                        </p:attrNameLst>
                                      </p:cBhvr>
                                      <p:tavLst>
                                        <p:tav tm="0">
                                          <p:val>
                                            <p:strVal val="#ppt_h"/>
                                          </p:val>
                                        </p:tav>
                                        <p:tav tm="100000">
                                          <p:val>
                                            <p:strVal val="#ppt_h"/>
                                          </p:val>
                                        </p:tav>
                                      </p:tavLst>
                                    </p:anim>
                                    <p:anim calcmode="lin" valueType="num">
                                      <p:cBhvr>
                                        <p:cTn id="101" dur="500" fill="hold"/>
                                        <p:tgtEl>
                                          <p:spTgt spid="2"/>
                                        </p:tgtEl>
                                        <p:attrNameLst>
                                          <p:attrName>ppt_x</p:attrName>
                                        </p:attrNameLst>
                                      </p:cBhvr>
                                      <p:tavLst>
                                        <p:tav tm="0">
                                          <p:val>
                                            <p:strVal val="#ppt_x-.2"/>
                                          </p:val>
                                        </p:tav>
                                        <p:tav tm="100000">
                                          <p:val>
                                            <p:strVal val="#ppt_x"/>
                                          </p:val>
                                        </p:tav>
                                      </p:tavLst>
                                    </p:anim>
                                    <p:anim calcmode="lin" valueType="num">
                                      <p:cBhvr>
                                        <p:cTn id="102" dur="500" fill="hold"/>
                                        <p:tgtEl>
                                          <p:spTgt spid="2"/>
                                        </p:tgtEl>
                                        <p:attrNameLst>
                                          <p:attrName>ppt_y</p:attrName>
                                        </p:attrNameLst>
                                      </p:cBhvr>
                                      <p:tavLst>
                                        <p:tav tm="0">
                                          <p:val>
                                            <p:strVal val="#ppt_y"/>
                                          </p:val>
                                        </p:tav>
                                        <p:tav tm="100000">
                                          <p:val>
                                            <p:strVal val="#ppt_y"/>
                                          </p:val>
                                        </p:tav>
                                      </p:tavLst>
                                    </p:anim>
                                    <p:animEffect transition="in" filter="fade">
                                      <p:cBhvr>
                                        <p:cTn id="10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1" grpId="0" animBg="1"/>
      <p:bldP spid="300043" grpId="0" animBg="1"/>
      <p:bldP spid="300042" grpId="0" animBg="1"/>
      <p:bldP spid="300044" grpId="0"/>
      <p:bldP spid="300045" grpId="0"/>
      <p:bldP spid="300046" grpId="0"/>
      <p:bldP spid="300047" grpId="0"/>
      <p:bldP spid="300048" grpId="0"/>
      <p:bldP spid="300049" grpId="0"/>
      <p:bldP spid="300050" grpId="0"/>
      <p:bldP spid="300058" grpId="0"/>
      <p:bldP spid="29800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Object 7"/>
          <p:cNvGraphicFramePr>
            <a:graphicFrameLocks noGrp="1" noChangeAspect="1"/>
          </p:cNvGraphicFramePr>
          <p:nvPr>
            <p:ph sz="quarter" idx="2"/>
          </p:nvPr>
        </p:nvGraphicFramePr>
        <p:xfrm>
          <a:off x="0" y="1233488"/>
          <a:ext cx="4176713" cy="2765425"/>
        </p:xfrm>
        <a:graphic>
          <a:graphicData uri="http://schemas.openxmlformats.org/presentationml/2006/ole">
            <mc:AlternateContent xmlns:mc="http://schemas.openxmlformats.org/markup-compatibility/2006">
              <mc:Choice xmlns:v="urn:schemas-microsoft-com:vml" Requires="v">
                <p:oleObj spid="_x0000_s22539" r:id="rId4" imgW="4648849" imgH="3076190" progId="">
                  <p:embed/>
                </p:oleObj>
              </mc:Choice>
              <mc:Fallback>
                <p:oleObj r:id="rId4" imgW="4648849" imgH="307619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3488"/>
                        <a:ext cx="4176713"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5162" name="Object 10"/>
          <p:cNvGraphicFramePr>
            <a:graphicFrameLocks noGrp="1" noChangeAspect="1"/>
          </p:cNvGraphicFramePr>
          <p:nvPr>
            <p:ph sz="quarter" idx="3"/>
          </p:nvPr>
        </p:nvGraphicFramePr>
        <p:xfrm>
          <a:off x="4932363" y="1341438"/>
          <a:ext cx="962025" cy="1019175"/>
        </p:xfrm>
        <a:graphic>
          <a:graphicData uri="http://schemas.openxmlformats.org/presentationml/2006/ole">
            <mc:AlternateContent xmlns:mc="http://schemas.openxmlformats.org/markup-compatibility/2006">
              <mc:Choice xmlns:v="urn:schemas-microsoft-com:vml" Requires="v">
                <p:oleObj spid="_x0000_s22540" r:id="rId6" imgW="961905" imgH="1019048" progId="">
                  <p:embed/>
                </p:oleObj>
              </mc:Choice>
              <mc:Fallback>
                <p:oleObj r:id="rId6" imgW="961905" imgH="1019048"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1341438"/>
                        <a:ext cx="96202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5165" name="AutoShape 13"/>
          <p:cNvSpPr>
            <a:spLocks noChangeArrowheads="1"/>
          </p:cNvSpPr>
          <p:nvPr/>
        </p:nvSpPr>
        <p:spPr bwMode="auto">
          <a:xfrm rot="10800000">
            <a:off x="3492500" y="2636838"/>
            <a:ext cx="2159000" cy="287337"/>
          </a:xfrm>
          <a:custGeom>
            <a:avLst/>
            <a:gdLst>
              <a:gd name="T0" fmla="*/ 151120005 w 21600"/>
              <a:gd name="T1" fmla="*/ 0 h 21600"/>
              <a:gd name="T2" fmla="*/ 151120005 w 21600"/>
              <a:gd name="T3" fmla="*/ 2151476 h 21600"/>
              <a:gd name="T4" fmla="*/ 32340021 w 21600"/>
              <a:gd name="T5" fmla="*/ 3822340 h 21600"/>
              <a:gd name="T6" fmla="*/ 215800046 w 21600"/>
              <a:gd name="T7" fmla="*/ 107574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CCFF99"/>
          </a:solidFill>
          <a:ln w="9525">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s-ES"/>
          </a:p>
        </p:txBody>
      </p:sp>
      <p:sp>
        <p:nvSpPr>
          <p:cNvPr id="305166" name="Text Box 14"/>
          <p:cNvSpPr txBox="1">
            <a:spLocks noChangeArrowheads="1"/>
          </p:cNvSpPr>
          <p:nvPr/>
        </p:nvSpPr>
        <p:spPr bwMode="auto">
          <a:xfrm>
            <a:off x="6119813" y="1520825"/>
            <a:ext cx="86360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chemeClr val="hlink"/>
                </a:solidFill>
              </a:rPr>
              <a:t>ARNt</a:t>
            </a:r>
          </a:p>
        </p:txBody>
      </p:sp>
      <p:sp>
        <p:nvSpPr>
          <p:cNvPr id="305167" name="Text Box 15"/>
          <p:cNvSpPr txBox="1">
            <a:spLocks noChangeArrowheads="1"/>
          </p:cNvSpPr>
          <p:nvPr/>
        </p:nvSpPr>
        <p:spPr bwMode="auto">
          <a:xfrm>
            <a:off x="5111750" y="2276475"/>
            <a:ext cx="11874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t>UAA</a:t>
            </a:r>
          </a:p>
        </p:txBody>
      </p:sp>
      <p:graphicFrame>
        <p:nvGraphicFramePr>
          <p:cNvPr id="305168" name="Object 16"/>
          <p:cNvGraphicFramePr>
            <a:graphicFrameLocks noGrp="1" noChangeAspect="1"/>
          </p:cNvGraphicFramePr>
          <p:nvPr>
            <p:ph sz="quarter" idx="4"/>
          </p:nvPr>
        </p:nvGraphicFramePr>
        <p:xfrm>
          <a:off x="5327650" y="908050"/>
          <a:ext cx="447675" cy="504825"/>
        </p:xfrm>
        <a:graphic>
          <a:graphicData uri="http://schemas.openxmlformats.org/presentationml/2006/ole">
            <mc:AlternateContent xmlns:mc="http://schemas.openxmlformats.org/markup-compatibility/2006">
              <mc:Choice xmlns:v="urn:schemas-microsoft-com:vml" Requires="v">
                <p:oleObj spid="_x0000_s22541" r:id="rId8" imgW="447856" imgH="504762" progId="">
                  <p:embed/>
                </p:oleObj>
              </mc:Choice>
              <mc:Fallback>
                <p:oleObj r:id="rId8" imgW="447856" imgH="504762" progId="">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7650" y="908050"/>
                        <a:ext cx="4476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5171" name="Text Box 19"/>
          <p:cNvSpPr txBox="1">
            <a:spLocks noChangeArrowheads="1"/>
          </p:cNvSpPr>
          <p:nvPr/>
        </p:nvSpPr>
        <p:spPr bwMode="auto">
          <a:xfrm>
            <a:off x="5580063" y="657225"/>
            <a:ext cx="1620837"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solidFill>
                  <a:schemeClr val="accent2"/>
                </a:solidFill>
              </a:rPr>
              <a:t>aminoácido</a:t>
            </a:r>
          </a:p>
        </p:txBody>
      </p:sp>
      <p:sp>
        <p:nvSpPr>
          <p:cNvPr id="305172" name="Oval 20"/>
          <p:cNvSpPr>
            <a:spLocks noChangeArrowheads="1"/>
          </p:cNvSpPr>
          <p:nvPr/>
        </p:nvSpPr>
        <p:spPr bwMode="auto">
          <a:xfrm>
            <a:off x="5003800" y="2312988"/>
            <a:ext cx="863600" cy="323850"/>
          </a:xfrm>
          <a:prstGeom prst="ellipse">
            <a:avLst/>
          </a:prstGeom>
          <a:solidFill>
            <a:srgbClr val="CCFF99">
              <a:alpha val="16078"/>
            </a:srgbClr>
          </a:solidFill>
          <a:ln w="9525">
            <a:solidFill>
              <a:srgbClr val="2E8A2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_tradnl" altLang="es-ES"/>
          </a:p>
        </p:txBody>
      </p:sp>
      <p:sp>
        <p:nvSpPr>
          <p:cNvPr id="305173" name="Text Box 21"/>
          <p:cNvSpPr txBox="1">
            <a:spLocks noChangeArrowheads="1"/>
          </p:cNvSpPr>
          <p:nvPr/>
        </p:nvSpPr>
        <p:spPr bwMode="auto">
          <a:xfrm>
            <a:off x="6156325" y="2384425"/>
            <a:ext cx="1295400" cy="3048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400" b="1"/>
              <a:t>anticodón</a:t>
            </a:r>
          </a:p>
        </p:txBody>
      </p:sp>
      <p:sp>
        <p:nvSpPr>
          <p:cNvPr id="305174" name="Line 22"/>
          <p:cNvSpPr>
            <a:spLocks noChangeShapeType="1"/>
          </p:cNvSpPr>
          <p:nvPr/>
        </p:nvSpPr>
        <p:spPr bwMode="auto">
          <a:xfrm>
            <a:off x="5940425" y="2528888"/>
            <a:ext cx="287338" cy="36512"/>
          </a:xfrm>
          <a:prstGeom prst="line">
            <a:avLst/>
          </a:prstGeom>
          <a:noFill/>
          <a:ln w="9525">
            <a:solidFill>
              <a:srgbClr val="2E8A2E"/>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s-ES"/>
          </a:p>
        </p:txBody>
      </p:sp>
      <p:sp>
        <p:nvSpPr>
          <p:cNvPr id="305175" name="Line 23"/>
          <p:cNvSpPr>
            <a:spLocks noChangeShapeType="1"/>
          </p:cNvSpPr>
          <p:nvPr/>
        </p:nvSpPr>
        <p:spPr bwMode="auto">
          <a:xfrm flipH="1">
            <a:off x="5795963" y="944563"/>
            <a:ext cx="288925" cy="180975"/>
          </a:xfrm>
          <a:prstGeom prst="line">
            <a:avLst/>
          </a:prstGeom>
          <a:noFill/>
          <a:ln w="9525">
            <a:solidFill>
              <a:srgbClr val="2E8A2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s-ES"/>
          </a:p>
        </p:txBody>
      </p:sp>
      <p:sp>
        <p:nvSpPr>
          <p:cNvPr id="305176" name="Line 24"/>
          <p:cNvSpPr>
            <a:spLocks noChangeShapeType="1"/>
          </p:cNvSpPr>
          <p:nvPr/>
        </p:nvSpPr>
        <p:spPr bwMode="auto">
          <a:xfrm flipH="1">
            <a:off x="5867400" y="1808163"/>
            <a:ext cx="252413" cy="36512"/>
          </a:xfrm>
          <a:prstGeom prst="line">
            <a:avLst/>
          </a:prstGeom>
          <a:noFill/>
          <a:ln w="9525">
            <a:solidFill>
              <a:srgbClr val="2E8A2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s-ES"/>
          </a:p>
        </p:txBody>
      </p:sp>
      <p:sp>
        <p:nvSpPr>
          <p:cNvPr id="305177" name="Text Box 25"/>
          <p:cNvSpPr txBox="1">
            <a:spLocks noChangeArrowheads="1"/>
          </p:cNvSpPr>
          <p:nvPr/>
        </p:nvSpPr>
        <p:spPr bwMode="auto">
          <a:xfrm>
            <a:off x="1584325" y="3752850"/>
            <a:ext cx="7380288" cy="290353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600"/>
              <a:t>Cada molécula de ARNt porta en uno de sus extremos un aminoácido concreto, además tiene un triplete de nucleótidos, llamado </a:t>
            </a:r>
            <a:r>
              <a:rPr lang="es-ES_tradnl" altLang="es-ES" sz="1600" b="1">
                <a:solidFill>
                  <a:srgbClr val="993300"/>
                </a:solidFill>
              </a:rPr>
              <a:t>anticodón</a:t>
            </a:r>
            <a:r>
              <a:rPr lang="es-ES_tradnl" altLang="es-ES" sz="1600"/>
              <a:t>, complementario de un codón determinado del ARNm. De esta manera, si el codón del ARNm es UGG, el anticodón complementario del ARNt será ACC, y el aminoácido que portará será el triptófano (Trp).</a:t>
            </a:r>
          </a:p>
          <a:p>
            <a:pPr algn="just" eaLnBrk="1" hangingPunct="1">
              <a:spcBef>
                <a:spcPct val="50000"/>
              </a:spcBef>
            </a:pPr>
            <a:r>
              <a:rPr lang="es-ES_tradnl" altLang="es-ES" sz="1600"/>
              <a:t>Así, los ARNt van añadiendo aminoácidos a la cadena polipeoptídica en formación, según el orden de los codones del ARNm.</a:t>
            </a:r>
          </a:p>
          <a:p>
            <a:pPr eaLnBrk="1" hangingPunct="1">
              <a:spcBef>
                <a:spcPct val="50000"/>
              </a:spcBef>
            </a:pPr>
            <a:r>
              <a:rPr lang="es-ES_tradnl" altLang="es-ES" sz="1600"/>
              <a:t>La correspondencia entre los codones del ARNm y los anticodones que forman las proteínas recibe el nombre de </a:t>
            </a:r>
            <a:r>
              <a:rPr lang="es-ES_tradnl" altLang="es-ES" sz="1600" b="1">
                <a:solidFill>
                  <a:srgbClr val="993300"/>
                </a:solidFill>
              </a:rPr>
              <a:t>código genético</a:t>
            </a:r>
            <a:r>
              <a:rPr lang="es-ES_tradnl" altLang="es-ES" sz="1600"/>
              <a:t>.</a:t>
            </a:r>
          </a:p>
          <a:p>
            <a:pPr algn="just" eaLnBrk="1" hangingPunct="1">
              <a:spcBef>
                <a:spcPct val="50000"/>
              </a:spcBef>
            </a:pPr>
            <a:endParaRPr lang="es-ES_tradnl" altLang="es-ES" sz="1600"/>
          </a:p>
        </p:txBody>
      </p:sp>
    </p:spTree>
    <p:extLst>
      <p:ext uri="{BB962C8B-B14F-4D97-AF65-F5344CB8AC3E}">
        <p14:creationId xmlns:p14="http://schemas.microsoft.com/office/powerpoint/2010/main" val="109527993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05165"/>
                                        </p:tgtEl>
                                        <p:attrNameLst>
                                          <p:attrName>style.visibility</p:attrName>
                                        </p:attrNameLst>
                                      </p:cBhvr>
                                      <p:to>
                                        <p:strVal val="visible"/>
                                      </p:to>
                                    </p:set>
                                    <p:anim calcmode="lin" valueType="num">
                                      <p:cBhvr>
                                        <p:cTn id="7" dur="500" fill="hold"/>
                                        <p:tgtEl>
                                          <p:spTgt spid="305165"/>
                                        </p:tgtEl>
                                        <p:attrNameLst>
                                          <p:attrName>ppt_w</p:attrName>
                                        </p:attrNameLst>
                                      </p:cBhvr>
                                      <p:tavLst>
                                        <p:tav tm="0">
                                          <p:val>
                                            <p:strVal val="#ppt_w*0.05"/>
                                          </p:val>
                                        </p:tav>
                                        <p:tav tm="100000">
                                          <p:val>
                                            <p:strVal val="#ppt_w"/>
                                          </p:val>
                                        </p:tav>
                                      </p:tavLst>
                                    </p:anim>
                                    <p:anim calcmode="lin" valueType="num">
                                      <p:cBhvr>
                                        <p:cTn id="8" dur="500" fill="hold"/>
                                        <p:tgtEl>
                                          <p:spTgt spid="305165"/>
                                        </p:tgtEl>
                                        <p:attrNameLst>
                                          <p:attrName>ppt_h</p:attrName>
                                        </p:attrNameLst>
                                      </p:cBhvr>
                                      <p:tavLst>
                                        <p:tav tm="0">
                                          <p:val>
                                            <p:strVal val="#ppt_h"/>
                                          </p:val>
                                        </p:tav>
                                        <p:tav tm="100000">
                                          <p:val>
                                            <p:strVal val="#ppt_h"/>
                                          </p:val>
                                        </p:tav>
                                      </p:tavLst>
                                    </p:anim>
                                    <p:anim calcmode="lin" valueType="num">
                                      <p:cBhvr>
                                        <p:cTn id="9" dur="500" fill="hold"/>
                                        <p:tgtEl>
                                          <p:spTgt spid="305165"/>
                                        </p:tgtEl>
                                        <p:attrNameLst>
                                          <p:attrName>ppt_x</p:attrName>
                                        </p:attrNameLst>
                                      </p:cBhvr>
                                      <p:tavLst>
                                        <p:tav tm="0">
                                          <p:val>
                                            <p:strVal val="#ppt_x-.2"/>
                                          </p:val>
                                        </p:tav>
                                        <p:tav tm="100000">
                                          <p:val>
                                            <p:strVal val="#ppt_x"/>
                                          </p:val>
                                        </p:tav>
                                      </p:tavLst>
                                    </p:anim>
                                    <p:anim calcmode="lin" valueType="num">
                                      <p:cBhvr>
                                        <p:cTn id="10" dur="500" fill="hold"/>
                                        <p:tgtEl>
                                          <p:spTgt spid="305165"/>
                                        </p:tgtEl>
                                        <p:attrNameLst>
                                          <p:attrName>ppt_y</p:attrName>
                                        </p:attrNameLst>
                                      </p:cBhvr>
                                      <p:tavLst>
                                        <p:tav tm="0">
                                          <p:val>
                                            <p:strVal val="#ppt_y"/>
                                          </p:val>
                                        </p:tav>
                                        <p:tav tm="100000">
                                          <p:val>
                                            <p:strVal val="#ppt_y"/>
                                          </p:val>
                                        </p:tav>
                                      </p:tavLst>
                                    </p:anim>
                                    <p:animEffect transition="in" filter="fade">
                                      <p:cBhvr>
                                        <p:cTn id="11" dur="500"/>
                                        <p:tgtEl>
                                          <p:spTgt spid="305165"/>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05172"/>
                                        </p:tgtEl>
                                        <p:attrNameLst>
                                          <p:attrName>style.visibility</p:attrName>
                                        </p:attrNameLst>
                                      </p:cBhvr>
                                      <p:to>
                                        <p:strVal val="visible"/>
                                      </p:to>
                                    </p:set>
                                    <p:anim calcmode="lin" valueType="num">
                                      <p:cBhvr>
                                        <p:cTn id="14" dur="500" fill="hold"/>
                                        <p:tgtEl>
                                          <p:spTgt spid="305172"/>
                                        </p:tgtEl>
                                        <p:attrNameLst>
                                          <p:attrName>ppt_w</p:attrName>
                                        </p:attrNameLst>
                                      </p:cBhvr>
                                      <p:tavLst>
                                        <p:tav tm="0">
                                          <p:val>
                                            <p:strVal val="#ppt_w*0.05"/>
                                          </p:val>
                                        </p:tav>
                                        <p:tav tm="100000">
                                          <p:val>
                                            <p:strVal val="#ppt_w"/>
                                          </p:val>
                                        </p:tav>
                                      </p:tavLst>
                                    </p:anim>
                                    <p:anim calcmode="lin" valueType="num">
                                      <p:cBhvr>
                                        <p:cTn id="15" dur="500" fill="hold"/>
                                        <p:tgtEl>
                                          <p:spTgt spid="305172"/>
                                        </p:tgtEl>
                                        <p:attrNameLst>
                                          <p:attrName>ppt_h</p:attrName>
                                        </p:attrNameLst>
                                      </p:cBhvr>
                                      <p:tavLst>
                                        <p:tav tm="0">
                                          <p:val>
                                            <p:strVal val="#ppt_h"/>
                                          </p:val>
                                        </p:tav>
                                        <p:tav tm="100000">
                                          <p:val>
                                            <p:strVal val="#ppt_h"/>
                                          </p:val>
                                        </p:tav>
                                      </p:tavLst>
                                    </p:anim>
                                    <p:anim calcmode="lin" valueType="num">
                                      <p:cBhvr>
                                        <p:cTn id="16" dur="500" fill="hold"/>
                                        <p:tgtEl>
                                          <p:spTgt spid="305172"/>
                                        </p:tgtEl>
                                        <p:attrNameLst>
                                          <p:attrName>ppt_x</p:attrName>
                                        </p:attrNameLst>
                                      </p:cBhvr>
                                      <p:tavLst>
                                        <p:tav tm="0">
                                          <p:val>
                                            <p:strVal val="#ppt_x-.2"/>
                                          </p:val>
                                        </p:tav>
                                        <p:tav tm="100000">
                                          <p:val>
                                            <p:strVal val="#ppt_x"/>
                                          </p:val>
                                        </p:tav>
                                      </p:tavLst>
                                    </p:anim>
                                    <p:anim calcmode="lin" valueType="num">
                                      <p:cBhvr>
                                        <p:cTn id="17" dur="500" fill="hold"/>
                                        <p:tgtEl>
                                          <p:spTgt spid="305172"/>
                                        </p:tgtEl>
                                        <p:attrNameLst>
                                          <p:attrName>ppt_y</p:attrName>
                                        </p:attrNameLst>
                                      </p:cBhvr>
                                      <p:tavLst>
                                        <p:tav tm="0">
                                          <p:val>
                                            <p:strVal val="#ppt_y"/>
                                          </p:val>
                                        </p:tav>
                                        <p:tav tm="100000">
                                          <p:val>
                                            <p:strVal val="#ppt_y"/>
                                          </p:val>
                                        </p:tav>
                                      </p:tavLst>
                                    </p:anim>
                                    <p:animEffect transition="in" filter="fade">
                                      <p:cBhvr>
                                        <p:cTn id="18" dur="500"/>
                                        <p:tgtEl>
                                          <p:spTgt spid="305172"/>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05167"/>
                                        </p:tgtEl>
                                        <p:attrNameLst>
                                          <p:attrName>style.visibility</p:attrName>
                                        </p:attrNameLst>
                                      </p:cBhvr>
                                      <p:to>
                                        <p:strVal val="visible"/>
                                      </p:to>
                                    </p:set>
                                    <p:anim calcmode="lin" valueType="num">
                                      <p:cBhvr>
                                        <p:cTn id="21" dur="500" fill="hold"/>
                                        <p:tgtEl>
                                          <p:spTgt spid="305167"/>
                                        </p:tgtEl>
                                        <p:attrNameLst>
                                          <p:attrName>ppt_w</p:attrName>
                                        </p:attrNameLst>
                                      </p:cBhvr>
                                      <p:tavLst>
                                        <p:tav tm="0">
                                          <p:val>
                                            <p:strVal val="#ppt_w*0.05"/>
                                          </p:val>
                                        </p:tav>
                                        <p:tav tm="100000">
                                          <p:val>
                                            <p:strVal val="#ppt_w"/>
                                          </p:val>
                                        </p:tav>
                                      </p:tavLst>
                                    </p:anim>
                                    <p:anim calcmode="lin" valueType="num">
                                      <p:cBhvr>
                                        <p:cTn id="22" dur="500" fill="hold"/>
                                        <p:tgtEl>
                                          <p:spTgt spid="305167"/>
                                        </p:tgtEl>
                                        <p:attrNameLst>
                                          <p:attrName>ppt_h</p:attrName>
                                        </p:attrNameLst>
                                      </p:cBhvr>
                                      <p:tavLst>
                                        <p:tav tm="0">
                                          <p:val>
                                            <p:strVal val="#ppt_h"/>
                                          </p:val>
                                        </p:tav>
                                        <p:tav tm="100000">
                                          <p:val>
                                            <p:strVal val="#ppt_h"/>
                                          </p:val>
                                        </p:tav>
                                      </p:tavLst>
                                    </p:anim>
                                    <p:anim calcmode="lin" valueType="num">
                                      <p:cBhvr>
                                        <p:cTn id="23" dur="500" fill="hold"/>
                                        <p:tgtEl>
                                          <p:spTgt spid="305167"/>
                                        </p:tgtEl>
                                        <p:attrNameLst>
                                          <p:attrName>ppt_x</p:attrName>
                                        </p:attrNameLst>
                                      </p:cBhvr>
                                      <p:tavLst>
                                        <p:tav tm="0">
                                          <p:val>
                                            <p:strVal val="#ppt_x-.2"/>
                                          </p:val>
                                        </p:tav>
                                        <p:tav tm="100000">
                                          <p:val>
                                            <p:strVal val="#ppt_x"/>
                                          </p:val>
                                        </p:tav>
                                      </p:tavLst>
                                    </p:anim>
                                    <p:anim calcmode="lin" valueType="num">
                                      <p:cBhvr>
                                        <p:cTn id="24" dur="500" fill="hold"/>
                                        <p:tgtEl>
                                          <p:spTgt spid="305167"/>
                                        </p:tgtEl>
                                        <p:attrNameLst>
                                          <p:attrName>ppt_y</p:attrName>
                                        </p:attrNameLst>
                                      </p:cBhvr>
                                      <p:tavLst>
                                        <p:tav tm="0">
                                          <p:val>
                                            <p:strVal val="#ppt_y"/>
                                          </p:val>
                                        </p:tav>
                                        <p:tav tm="100000">
                                          <p:val>
                                            <p:strVal val="#ppt_y"/>
                                          </p:val>
                                        </p:tav>
                                      </p:tavLst>
                                    </p:anim>
                                    <p:animEffect transition="in" filter="fade">
                                      <p:cBhvr>
                                        <p:cTn id="25" dur="500"/>
                                        <p:tgtEl>
                                          <p:spTgt spid="305167"/>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305174"/>
                                        </p:tgtEl>
                                        <p:attrNameLst>
                                          <p:attrName>style.visibility</p:attrName>
                                        </p:attrNameLst>
                                      </p:cBhvr>
                                      <p:to>
                                        <p:strVal val="visible"/>
                                      </p:to>
                                    </p:set>
                                    <p:anim calcmode="lin" valueType="num">
                                      <p:cBhvr>
                                        <p:cTn id="28" dur="500" fill="hold"/>
                                        <p:tgtEl>
                                          <p:spTgt spid="305174"/>
                                        </p:tgtEl>
                                        <p:attrNameLst>
                                          <p:attrName>ppt_w</p:attrName>
                                        </p:attrNameLst>
                                      </p:cBhvr>
                                      <p:tavLst>
                                        <p:tav tm="0">
                                          <p:val>
                                            <p:strVal val="#ppt_w*0.05"/>
                                          </p:val>
                                        </p:tav>
                                        <p:tav tm="100000">
                                          <p:val>
                                            <p:strVal val="#ppt_w"/>
                                          </p:val>
                                        </p:tav>
                                      </p:tavLst>
                                    </p:anim>
                                    <p:anim calcmode="lin" valueType="num">
                                      <p:cBhvr>
                                        <p:cTn id="29" dur="500" fill="hold"/>
                                        <p:tgtEl>
                                          <p:spTgt spid="305174"/>
                                        </p:tgtEl>
                                        <p:attrNameLst>
                                          <p:attrName>ppt_h</p:attrName>
                                        </p:attrNameLst>
                                      </p:cBhvr>
                                      <p:tavLst>
                                        <p:tav tm="0">
                                          <p:val>
                                            <p:strVal val="#ppt_h"/>
                                          </p:val>
                                        </p:tav>
                                        <p:tav tm="100000">
                                          <p:val>
                                            <p:strVal val="#ppt_h"/>
                                          </p:val>
                                        </p:tav>
                                      </p:tavLst>
                                    </p:anim>
                                    <p:anim calcmode="lin" valueType="num">
                                      <p:cBhvr>
                                        <p:cTn id="30" dur="500" fill="hold"/>
                                        <p:tgtEl>
                                          <p:spTgt spid="305174"/>
                                        </p:tgtEl>
                                        <p:attrNameLst>
                                          <p:attrName>ppt_x</p:attrName>
                                        </p:attrNameLst>
                                      </p:cBhvr>
                                      <p:tavLst>
                                        <p:tav tm="0">
                                          <p:val>
                                            <p:strVal val="#ppt_x-.2"/>
                                          </p:val>
                                        </p:tav>
                                        <p:tav tm="100000">
                                          <p:val>
                                            <p:strVal val="#ppt_x"/>
                                          </p:val>
                                        </p:tav>
                                      </p:tavLst>
                                    </p:anim>
                                    <p:anim calcmode="lin" valueType="num">
                                      <p:cBhvr>
                                        <p:cTn id="31" dur="500" fill="hold"/>
                                        <p:tgtEl>
                                          <p:spTgt spid="305174"/>
                                        </p:tgtEl>
                                        <p:attrNameLst>
                                          <p:attrName>ppt_y</p:attrName>
                                        </p:attrNameLst>
                                      </p:cBhvr>
                                      <p:tavLst>
                                        <p:tav tm="0">
                                          <p:val>
                                            <p:strVal val="#ppt_y"/>
                                          </p:val>
                                        </p:tav>
                                        <p:tav tm="100000">
                                          <p:val>
                                            <p:strVal val="#ppt_y"/>
                                          </p:val>
                                        </p:tav>
                                      </p:tavLst>
                                    </p:anim>
                                    <p:animEffect transition="in" filter="fade">
                                      <p:cBhvr>
                                        <p:cTn id="32" dur="500"/>
                                        <p:tgtEl>
                                          <p:spTgt spid="305174"/>
                                        </p:tgtEl>
                                      </p:cBhvr>
                                    </p:animEffect>
                                  </p:childTnLst>
                                </p:cTn>
                              </p:par>
                              <p:par>
                                <p:cTn id="33" presetID="54" presetClass="entr" presetSubtype="0" accel="100000" fill="hold" grpId="0" nodeType="withEffect">
                                  <p:stCondLst>
                                    <p:cond delay="0"/>
                                  </p:stCondLst>
                                  <p:childTnLst>
                                    <p:set>
                                      <p:cBhvr>
                                        <p:cTn id="34" dur="1" fill="hold">
                                          <p:stCondLst>
                                            <p:cond delay="0"/>
                                          </p:stCondLst>
                                        </p:cTn>
                                        <p:tgtEl>
                                          <p:spTgt spid="305173"/>
                                        </p:tgtEl>
                                        <p:attrNameLst>
                                          <p:attrName>style.visibility</p:attrName>
                                        </p:attrNameLst>
                                      </p:cBhvr>
                                      <p:to>
                                        <p:strVal val="visible"/>
                                      </p:to>
                                    </p:set>
                                    <p:anim calcmode="lin" valueType="num">
                                      <p:cBhvr>
                                        <p:cTn id="35" dur="500" fill="hold"/>
                                        <p:tgtEl>
                                          <p:spTgt spid="305173"/>
                                        </p:tgtEl>
                                        <p:attrNameLst>
                                          <p:attrName>ppt_w</p:attrName>
                                        </p:attrNameLst>
                                      </p:cBhvr>
                                      <p:tavLst>
                                        <p:tav tm="0">
                                          <p:val>
                                            <p:strVal val="#ppt_w*0.05"/>
                                          </p:val>
                                        </p:tav>
                                        <p:tav tm="100000">
                                          <p:val>
                                            <p:strVal val="#ppt_w"/>
                                          </p:val>
                                        </p:tav>
                                      </p:tavLst>
                                    </p:anim>
                                    <p:anim calcmode="lin" valueType="num">
                                      <p:cBhvr>
                                        <p:cTn id="36" dur="500" fill="hold"/>
                                        <p:tgtEl>
                                          <p:spTgt spid="305173"/>
                                        </p:tgtEl>
                                        <p:attrNameLst>
                                          <p:attrName>ppt_h</p:attrName>
                                        </p:attrNameLst>
                                      </p:cBhvr>
                                      <p:tavLst>
                                        <p:tav tm="0">
                                          <p:val>
                                            <p:strVal val="#ppt_h"/>
                                          </p:val>
                                        </p:tav>
                                        <p:tav tm="100000">
                                          <p:val>
                                            <p:strVal val="#ppt_h"/>
                                          </p:val>
                                        </p:tav>
                                      </p:tavLst>
                                    </p:anim>
                                    <p:anim calcmode="lin" valueType="num">
                                      <p:cBhvr>
                                        <p:cTn id="37" dur="500" fill="hold"/>
                                        <p:tgtEl>
                                          <p:spTgt spid="305173"/>
                                        </p:tgtEl>
                                        <p:attrNameLst>
                                          <p:attrName>ppt_x</p:attrName>
                                        </p:attrNameLst>
                                      </p:cBhvr>
                                      <p:tavLst>
                                        <p:tav tm="0">
                                          <p:val>
                                            <p:strVal val="#ppt_x-.2"/>
                                          </p:val>
                                        </p:tav>
                                        <p:tav tm="100000">
                                          <p:val>
                                            <p:strVal val="#ppt_x"/>
                                          </p:val>
                                        </p:tav>
                                      </p:tavLst>
                                    </p:anim>
                                    <p:anim calcmode="lin" valueType="num">
                                      <p:cBhvr>
                                        <p:cTn id="38" dur="500" fill="hold"/>
                                        <p:tgtEl>
                                          <p:spTgt spid="305173"/>
                                        </p:tgtEl>
                                        <p:attrNameLst>
                                          <p:attrName>ppt_y</p:attrName>
                                        </p:attrNameLst>
                                      </p:cBhvr>
                                      <p:tavLst>
                                        <p:tav tm="0">
                                          <p:val>
                                            <p:strVal val="#ppt_y"/>
                                          </p:val>
                                        </p:tav>
                                        <p:tav tm="100000">
                                          <p:val>
                                            <p:strVal val="#ppt_y"/>
                                          </p:val>
                                        </p:tav>
                                      </p:tavLst>
                                    </p:anim>
                                    <p:animEffect transition="in" filter="fade">
                                      <p:cBhvr>
                                        <p:cTn id="39" dur="500"/>
                                        <p:tgtEl>
                                          <p:spTgt spid="305173"/>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305162"/>
                                        </p:tgtEl>
                                        <p:attrNameLst>
                                          <p:attrName>style.visibility</p:attrName>
                                        </p:attrNameLst>
                                      </p:cBhvr>
                                      <p:to>
                                        <p:strVal val="visible"/>
                                      </p:to>
                                    </p:set>
                                    <p:anim calcmode="lin" valueType="num">
                                      <p:cBhvr>
                                        <p:cTn id="42" dur="500" fill="hold"/>
                                        <p:tgtEl>
                                          <p:spTgt spid="305162"/>
                                        </p:tgtEl>
                                        <p:attrNameLst>
                                          <p:attrName>ppt_w</p:attrName>
                                        </p:attrNameLst>
                                      </p:cBhvr>
                                      <p:tavLst>
                                        <p:tav tm="0">
                                          <p:val>
                                            <p:strVal val="#ppt_w*0.05"/>
                                          </p:val>
                                        </p:tav>
                                        <p:tav tm="100000">
                                          <p:val>
                                            <p:strVal val="#ppt_w"/>
                                          </p:val>
                                        </p:tav>
                                      </p:tavLst>
                                    </p:anim>
                                    <p:anim calcmode="lin" valueType="num">
                                      <p:cBhvr>
                                        <p:cTn id="43" dur="500" fill="hold"/>
                                        <p:tgtEl>
                                          <p:spTgt spid="305162"/>
                                        </p:tgtEl>
                                        <p:attrNameLst>
                                          <p:attrName>ppt_h</p:attrName>
                                        </p:attrNameLst>
                                      </p:cBhvr>
                                      <p:tavLst>
                                        <p:tav tm="0">
                                          <p:val>
                                            <p:strVal val="#ppt_h"/>
                                          </p:val>
                                        </p:tav>
                                        <p:tav tm="100000">
                                          <p:val>
                                            <p:strVal val="#ppt_h"/>
                                          </p:val>
                                        </p:tav>
                                      </p:tavLst>
                                    </p:anim>
                                    <p:anim calcmode="lin" valueType="num">
                                      <p:cBhvr>
                                        <p:cTn id="44" dur="500" fill="hold"/>
                                        <p:tgtEl>
                                          <p:spTgt spid="305162"/>
                                        </p:tgtEl>
                                        <p:attrNameLst>
                                          <p:attrName>ppt_x</p:attrName>
                                        </p:attrNameLst>
                                      </p:cBhvr>
                                      <p:tavLst>
                                        <p:tav tm="0">
                                          <p:val>
                                            <p:strVal val="#ppt_x-.2"/>
                                          </p:val>
                                        </p:tav>
                                        <p:tav tm="100000">
                                          <p:val>
                                            <p:strVal val="#ppt_x"/>
                                          </p:val>
                                        </p:tav>
                                      </p:tavLst>
                                    </p:anim>
                                    <p:anim calcmode="lin" valueType="num">
                                      <p:cBhvr>
                                        <p:cTn id="45" dur="500" fill="hold"/>
                                        <p:tgtEl>
                                          <p:spTgt spid="305162"/>
                                        </p:tgtEl>
                                        <p:attrNameLst>
                                          <p:attrName>ppt_y</p:attrName>
                                        </p:attrNameLst>
                                      </p:cBhvr>
                                      <p:tavLst>
                                        <p:tav tm="0">
                                          <p:val>
                                            <p:strVal val="#ppt_y"/>
                                          </p:val>
                                        </p:tav>
                                        <p:tav tm="100000">
                                          <p:val>
                                            <p:strVal val="#ppt_y"/>
                                          </p:val>
                                        </p:tav>
                                      </p:tavLst>
                                    </p:anim>
                                    <p:animEffect transition="in" filter="fade">
                                      <p:cBhvr>
                                        <p:cTn id="46" dur="500"/>
                                        <p:tgtEl>
                                          <p:spTgt spid="305162"/>
                                        </p:tgtEl>
                                      </p:cBhvr>
                                    </p:animEffect>
                                  </p:childTnLst>
                                </p:cTn>
                              </p:par>
                              <p:par>
                                <p:cTn id="47" presetID="54" presetClass="entr" presetSubtype="0" accel="100000" fill="hold" grpId="0" nodeType="withEffect">
                                  <p:stCondLst>
                                    <p:cond delay="0"/>
                                  </p:stCondLst>
                                  <p:childTnLst>
                                    <p:set>
                                      <p:cBhvr>
                                        <p:cTn id="48" dur="1" fill="hold">
                                          <p:stCondLst>
                                            <p:cond delay="0"/>
                                          </p:stCondLst>
                                        </p:cTn>
                                        <p:tgtEl>
                                          <p:spTgt spid="305176"/>
                                        </p:tgtEl>
                                        <p:attrNameLst>
                                          <p:attrName>style.visibility</p:attrName>
                                        </p:attrNameLst>
                                      </p:cBhvr>
                                      <p:to>
                                        <p:strVal val="visible"/>
                                      </p:to>
                                    </p:set>
                                    <p:anim calcmode="lin" valueType="num">
                                      <p:cBhvr>
                                        <p:cTn id="49" dur="500" fill="hold"/>
                                        <p:tgtEl>
                                          <p:spTgt spid="305176"/>
                                        </p:tgtEl>
                                        <p:attrNameLst>
                                          <p:attrName>ppt_w</p:attrName>
                                        </p:attrNameLst>
                                      </p:cBhvr>
                                      <p:tavLst>
                                        <p:tav tm="0">
                                          <p:val>
                                            <p:strVal val="#ppt_w*0.05"/>
                                          </p:val>
                                        </p:tav>
                                        <p:tav tm="100000">
                                          <p:val>
                                            <p:strVal val="#ppt_w"/>
                                          </p:val>
                                        </p:tav>
                                      </p:tavLst>
                                    </p:anim>
                                    <p:anim calcmode="lin" valueType="num">
                                      <p:cBhvr>
                                        <p:cTn id="50" dur="500" fill="hold"/>
                                        <p:tgtEl>
                                          <p:spTgt spid="305176"/>
                                        </p:tgtEl>
                                        <p:attrNameLst>
                                          <p:attrName>ppt_h</p:attrName>
                                        </p:attrNameLst>
                                      </p:cBhvr>
                                      <p:tavLst>
                                        <p:tav tm="0">
                                          <p:val>
                                            <p:strVal val="#ppt_h"/>
                                          </p:val>
                                        </p:tav>
                                        <p:tav tm="100000">
                                          <p:val>
                                            <p:strVal val="#ppt_h"/>
                                          </p:val>
                                        </p:tav>
                                      </p:tavLst>
                                    </p:anim>
                                    <p:anim calcmode="lin" valueType="num">
                                      <p:cBhvr>
                                        <p:cTn id="51" dur="500" fill="hold"/>
                                        <p:tgtEl>
                                          <p:spTgt spid="305176"/>
                                        </p:tgtEl>
                                        <p:attrNameLst>
                                          <p:attrName>ppt_x</p:attrName>
                                        </p:attrNameLst>
                                      </p:cBhvr>
                                      <p:tavLst>
                                        <p:tav tm="0">
                                          <p:val>
                                            <p:strVal val="#ppt_x-.2"/>
                                          </p:val>
                                        </p:tav>
                                        <p:tav tm="100000">
                                          <p:val>
                                            <p:strVal val="#ppt_x"/>
                                          </p:val>
                                        </p:tav>
                                      </p:tavLst>
                                    </p:anim>
                                    <p:anim calcmode="lin" valueType="num">
                                      <p:cBhvr>
                                        <p:cTn id="52" dur="500" fill="hold"/>
                                        <p:tgtEl>
                                          <p:spTgt spid="305176"/>
                                        </p:tgtEl>
                                        <p:attrNameLst>
                                          <p:attrName>ppt_y</p:attrName>
                                        </p:attrNameLst>
                                      </p:cBhvr>
                                      <p:tavLst>
                                        <p:tav tm="0">
                                          <p:val>
                                            <p:strVal val="#ppt_y"/>
                                          </p:val>
                                        </p:tav>
                                        <p:tav tm="100000">
                                          <p:val>
                                            <p:strVal val="#ppt_y"/>
                                          </p:val>
                                        </p:tav>
                                      </p:tavLst>
                                    </p:anim>
                                    <p:animEffect transition="in" filter="fade">
                                      <p:cBhvr>
                                        <p:cTn id="53" dur="500"/>
                                        <p:tgtEl>
                                          <p:spTgt spid="305176"/>
                                        </p:tgtEl>
                                      </p:cBhvr>
                                    </p:animEffect>
                                  </p:childTnLst>
                                </p:cTn>
                              </p:par>
                              <p:par>
                                <p:cTn id="54" presetID="54" presetClass="entr" presetSubtype="0" accel="100000" fill="hold" grpId="0" nodeType="withEffect">
                                  <p:stCondLst>
                                    <p:cond delay="0"/>
                                  </p:stCondLst>
                                  <p:childTnLst>
                                    <p:set>
                                      <p:cBhvr>
                                        <p:cTn id="55" dur="1" fill="hold">
                                          <p:stCondLst>
                                            <p:cond delay="0"/>
                                          </p:stCondLst>
                                        </p:cTn>
                                        <p:tgtEl>
                                          <p:spTgt spid="305166"/>
                                        </p:tgtEl>
                                        <p:attrNameLst>
                                          <p:attrName>style.visibility</p:attrName>
                                        </p:attrNameLst>
                                      </p:cBhvr>
                                      <p:to>
                                        <p:strVal val="visible"/>
                                      </p:to>
                                    </p:set>
                                    <p:anim calcmode="lin" valueType="num">
                                      <p:cBhvr>
                                        <p:cTn id="56" dur="500" fill="hold"/>
                                        <p:tgtEl>
                                          <p:spTgt spid="305166"/>
                                        </p:tgtEl>
                                        <p:attrNameLst>
                                          <p:attrName>ppt_w</p:attrName>
                                        </p:attrNameLst>
                                      </p:cBhvr>
                                      <p:tavLst>
                                        <p:tav tm="0">
                                          <p:val>
                                            <p:strVal val="#ppt_w*0.05"/>
                                          </p:val>
                                        </p:tav>
                                        <p:tav tm="100000">
                                          <p:val>
                                            <p:strVal val="#ppt_w"/>
                                          </p:val>
                                        </p:tav>
                                      </p:tavLst>
                                    </p:anim>
                                    <p:anim calcmode="lin" valueType="num">
                                      <p:cBhvr>
                                        <p:cTn id="57" dur="500" fill="hold"/>
                                        <p:tgtEl>
                                          <p:spTgt spid="305166"/>
                                        </p:tgtEl>
                                        <p:attrNameLst>
                                          <p:attrName>ppt_h</p:attrName>
                                        </p:attrNameLst>
                                      </p:cBhvr>
                                      <p:tavLst>
                                        <p:tav tm="0">
                                          <p:val>
                                            <p:strVal val="#ppt_h"/>
                                          </p:val>
                                        </p:tav>
                                        <p:tav tm="100000">
                                          <p:val>
                                            <p:strVal val="#ppt_h"/>
                                          </p:val>
                                        </p:tav>
                                      </p:tavLst>
                                    </p:anim>
                                    <p:anim calcmode="lin" valueType="num">
                                      <p:cBhvr>
                                        <p:cTn id="58" dur="500" fill="hold"/>
                                        <p:tgtEl>
                                          <p:spTgt spid="305166"/>
                                        </p:tgtEl>
                                        <p:attrNameLst>
                                          <p:attrName>ppt_x</p:attrName>
                                        </p:attrNameLst>
                                      </p:cBhvr>
                                      <p:tavLst>
                                        <p:tav tm="0">
                                          <p:val>
                                            <p:strVal val="#ppt_x-.2"/>
                                          </p:val>
                                        </p:tav>
                                        <p:tav tm="100000">
                                          <p:val>
                                            <p:strVal val="#ppt_x"/>
                                          </p:val>
                                        </p:tav>
                                      </p:tavLst>
                                    </p:anim>
                                    <p:anim calcmode="lin" valueType="num">
                                      <p:cBhvr>
                                        <p:cTn id="59" dur="500" fill="hold"/>
                                        <p:tgtEl>
                                          <p:spTgt spid="305166"/>
                                        </p:tgtEl>
                                        <p:attrNameLst>
                                          <p:attrName>ppt_y</p:attrName>
                                        </p:attrNameLst>
                                      </p:cBhvr>
                                      <p:tavLst>
                                        <p:tav tm="0">
                                          <p:val>
                                            <p:strVal val="#ppt_y"/>
                                          </p:val>
                                        </p:tav>
                                        <p:tav tm="100000">
                                          <p:val>
                                            <p:strVal val="#ppt_y"/>
                                          </p:val>
                                        </p:tav>
                                      </p:tavLst>
                                    </p:anim>
                                    <p:animEffect transition="in" filter="fade">
                                      <p:cBhvr>
                                        <p:cTn id="60" dur="500"/>
                                        <p:tgtEl>
                                          <p:spTgt spid="305166"/>
                                        </p:tgtEl>
                                      </p:cBhvr>
                                    </p:animEffect>
                                  </p:childTnLst>
                                </p:cTn>
                              </p:par>
                              <p:par>
                                <p:cTn id="61" presetID="54" presetClass="entr" presetSubtype="0" accel="100000" fill="hold" grpId="0" nodeType="withEffect">
                                  <p:stCondLst>
                                    <p:cond delay="0"/>
                                  </p:stCondLst>
                                  <p:childTnLst>
                                    <p:set>
                                      <p:cBhvr>
                                        <p:cTn id="62" dur="1" fill="hold">
                                          <p:stCondLst>
                                            <p:cond delay="0"/>
                                          </p:stCondLst>
                                        </p:cTn>
                                        <p:tgtEl>
                                          <p:spTgt spid="305175"/>
                                        </p:tgtEl>
                                        <p:attrNameLst>
                                          <p:attrName>style.visibility</p:attrName>
                                        </p:attrNameLst>
                                      </p:cBhvr>
                                      <p:to>
                                        <p:strVal val="visible"/>
                                      </p:to>
                                    </p:set>
                                    <p:anim calcmode="lin" valueType="num">
                                      <p:cBhvr>
                                        <p:cTn id="63" dur="500" fill="hold"/>
                                        <p:tgtEl>
                                          <p:spTgt spid="305175"/>
                                        </p:tgtEl>
                                        <p:attrNameLst>
                                          <p:attrName>ppt_w</p:attrName>
                                        </p:attrNameLst>
                                      </p:cBhvr>
                                      <p:tavLst>
                                        <p:tav tm="0">
                                          <p:val>
                                            <p:strVal val="#ppt_w*0.05"/>
                                          </p:val>
                                        </p:tav>
                                        <p:tav tm="100000">
                                          <p:val>
                                            <p:strVal val="#ppt_w"/>
                                          </p:val>
                                        </p:tav>
                                      </p:tavLst>
                                    </p:anim>
                                    <p:anim calcmode="lin" valueType="num">
                                      <p:cBhvr>
                                        <p:cTn id="64" dur="500" fill="hold"/>
                                        <p:tgtEl>
                                          <p:spTgt spid="305175"/>
                                        </p:tgtEl>
                                        <p:attrNameLst>
                                          <p:attrName>ppt_h</p:attrName>
                                        </p:attrNameLst>
                                      </p:cBhvr>
                                      <p:tavLst>
                                        <p:tav tm="0">
                                          <p:val>
                                            <p:strVal val="#ppt_h"/>
                                          </p:val>
                                        </p:tav>
                                        <p:tav tm="100000">
                                          <p:val>
                                            <p:strVal val="#ppt_h"/>
                                          </p:val>
                                        </p:tav>
                                      </p:tavLst>
                                    </p:anim>
                                    <p:anim calcmode="lin" valueType="num">
                                      <p:cBhvr>
                                        <p:cTn id="65" dur="500" fill="hold"/>
                                        <p:tgtEl>
                                          <p:spTgt spid="305175"/>
                                        </p:tgtEl>
                                        <p:attrNameLst>
                                          <p:attrName>ppt_x</p:attrName>
                                        </p:attrNameLst>
                                      </p:cBhvr>
                                      <p:tavLst>
                                        <p:tav tm="0">
                                          <p:val>
                                            <p:strVal val="#ppt_x-.2"/>
                                          </p:val>
                                        </p:tav>
                                        <p:tav tm="100000">
                                          <p:val>
                                            <p:strVal val="#ppt_x"/>
                                          </p:val>
                                        </p:tav>
                                      </p:tavLst>
                                    </p:anim>
                                    <p:anim calcmode="lin" valueType="num">
                                      <p:cBhvr>
                                        <p:cTn id="66" dur="500" fill="hold"/>
                                        <p:tgtEl>
                                          <p:spTgt spid="305175"/>
                                        </p:tgtEl>
                                        <p:attrNameLst>
                                          <p:attrName>ppt_y</p:attrName>
                                        </p:attrNameLst>
                                      </p:cBhvr>
                                      <p:tavLst>
                                        <p:tav tm="0">
                                          <p:val>
                                            <p:strVal val="#ppt_y"/>
                                          </p:val>
                                        </p:tav>
                                        <p:tav tm="100000">
                                          <p:val>
                                            <p:strVal val="#ppt_y"/>
                                          </p:val>
                                        </p:tav>
                                      </p:tavLst>
                                    </p:anim>
                                    <p:animEffect transition="in" filter="fade">
                                      <p:cBhvr>
                                        <p:cTn id="67" dur="500"/>
                                        <p:tgtEl>
                                          <p:spTgt spid="305175"/>
                                        </p:tgtEl>
                                      </p:cBhvr>
                                    </p:animEffect>
                                  </p:childTnLst>
                                </p:cTn>
                              </p:par>
                              <p:par>
                                <p:cTn id="68" presetID="54" presetClass="entr" presetSubtype="0" accel="100000" fill="hold" nodeType="withEffect">
                                  <p:stCondLst>
                                    <p:cond delay="0"/>
                                  </p:stCondLst>
                                  <p:childTnLst>
                                    <p:set>
                                      <p:cBhvr>
                                        <p:cTn id="69" dur="1" fill="hold">
                                          <p:stCondLst>
                                            <p:cond delay="0"/>
                                          </p:stCondLst>
                                        </p:cTn>
                                        <p:tgtEl>
                                          <p:spTgt spid="305168"/>
                                        </p:tgtEl>
                                        <p:attrNameLst>
                                          <p:attrName>style.visibility</p:attrName>
                                        </p:attrNameLst>
                                      </p:cBhvr>
                                      <p:to>
                                        <p:strVal val="visible"/>
                                      </p:to>
                                    </p:set>
                                    <p:anim calcmode="lin" valueType="num">
                                      <p:cBhvr>
                                        <p:cTn id="70" dur="500" fill="hold"/>
                                        <p:tgtEl>
                                          <p:spTgt spid="305168"/>
                                        </p:tgtEl>
                                        <p:attrNameLst>
                                          <p:attrName>ppt_w</p:attrName>
                                        </p:attrNameLst>
                                      </p:cBhvr>
                                      <p:tavLst>
                                        <p:tav tm="0">
                                          <p:val>
                                            <p:strVal val="#ppt_w*0.05"/>
                                          </p:val>
                                        </p:tav>
                                        <p:tav tm="100000">
                                          <p:val>
                                            <p:strVal val="#ppt_w"/>
                                          </p:val>
                                        </p:tav>
                                      </p:tavLst>
                                    </p:anim>
                                    <p:anim calcmode="lin" valueType="num">
                                      <p:cBhvr>
                                        <p:cTn id="71" dur="500" fill="hold"/>
                                        <p:tgtEl>
                                          <p:spTgt spid="305168"/>
                                        </p:tgtEl>
                                        <p:attrNameLst>
                                          <p:attrName>ppt_h</p:attrName>
                                        </p:attrNameLst>
                                      </p:cBhvr>
                                      <p:tavLst>
                                        <p:tav tm="0">
                                          <p:val>
                                            <p:strVal val="#ppt_h"/>
                                          </p:val>
                                        </p:tav>
                                        <p:tav tm="100000">
                                          <p:val>
                                            <p:strVal val="#ppt_h"/>
                                          </p:val>
                                        </p:tav>
                                      </p:tavLst>
                                    </p:anim>
                                    <p:anim calcmode="lin" valueType="num">
                                      <p:cBhvr>
                                        <p:cTn id="72" dur="500" fill="hold"/>
                                        <p:tgtEl>
                                          <p:spTgt spid="305168"/>
                                        </p:tgtEl>
                                        <p:attrNameLst>
                                          <p:attrName>ppt_x</p:attrName>
                                        </p:attrNameLst>
                                      </p:cBhvr>
                                      <p:tavLst>
                                        <p:tav tm="0">
                                          <p:val>
                                            <p:strVal val="#ppt_x-.2"/>
                                          </p:val>
                                        </p:tav>
                                        <p:tav tm="100000">
                                          <p:val>
                                            <p:strVal val="#ppt_x"/>
                                          </p:val>
                                        </p:tav>
                                      </p:tavLst>
                                    </p:anim>
                                    <p:anim calcmode="lin" valueType="num">
                                      <p:cBhvr>
                                        <p:cTn id="73" dur="500" fill="hold"/>
                                        <p:tgtEl>
                                          <p:spTgt spid="305168"/>
                                        </p:tgtEl>
                                        <p:attrNameLst>
                                          <p:attrName>ppt_y</p:attrName>
                                        </p:attrNameLst>
                                      </p:cBhvr>
                                      <p:tavLst>
                                        <p:tav tm="0">
                                          <p:val>
                                            <p:strVal val="#ppt_y"/>
                                          </p:val>
                                        </p:tav>
                                        <p:tav tm="100000">
                                          <p:val>
                                            <p:strVal val="#ppt_y"/>
                                          </p:val>
                                        </p:tav>
                                      </p:tavLst>
                                    </p:anim>
                                    <p:animEffect transition="in" filter="fade">
                                      <p:cBhvr>
                                        <p:cTn id="74" dur="500"/>
                                        <p:tgtEl>
                                          <p:spTgt spid="305168"/>
                                        </p:tgtEl>
                                      </p:cBhvr>
                                    </p:animEffect>
                                  </p:childTnLst>
                                </p:cTn>
                              </p:par>
                              <p:par>
                                <p:cTn id="75" presetID="54" presetClass="entr" presetSubtype="0" accel="100000" fill="hold" grpId="0" nodeType="withEffect">
                                  <p:stCondLst>
                                    <p:cond delay="0"/>
                                  </p:stCondLst>
                                  <p:childTnLst>
                                    <p:set>
                                      <p:cBhvr>
                                        <p:cTn id="76" dur="1" fill="hold">
                                          <p:stCondLst>
                                            <p:cond delay="0"/>
                                          </p:stCondLst>
                                        </p:cTn>
                                        <p:tgtEl>
                                          <p:spTgt spid="305171"/>
                                        </p:tgtEl>
                                        <p:attrNameLst>
                                          <p:attrName>style.visibility</p:attrName>
                                        </p:attrNameLst>
                                      </p:cBhvr>
                                      <p:to>
                                        <p:strVal val="visible"/>
                                      </p:to>
                                    </p:set>
                                    <p:anim calcmode="lin" valueType="num">
                                      <p:cBhvr>
                                        <p:cTn id="77" dur="500" fill="hold"/>
                                        <p:tgtEl>
                                          <p:spTgt spid="305171"/>
                                        </p:tgtEl>
                                        <p:attrNameLst>
                                          <p:attrName>ppt_w</p:attrName>
                                        </p:attrNameLst>
                                      </p:cBhvr>
                                      <p:tavLst>
                                        <p:tav tm="0">
                                          <p:val>
                                            <p:strVal val="#ppt_w*0.05"/>
                                          </p:val>
                                        </p:tav>
                                        <p:tav tm="100000">
                                          <p:val>
                                            <p:strVal val="#ppt_w"/>
                                          </p:val>
                                        </p:tav>
                                      </p:tavLst>
                                    </p:anim>
                                    <p:anim calcmode="lin" valueType="num">
                                      <p:cBhvr>
                                        <p:cTn id="78" dur="500" fill="hold"/>
                                        <p:tgtEl>
                                          <p:spTgt spid="305171"/>
                                        </p:tgtEl>
                                        <p:attrNameLst>
                                          <p:attrName>ppt_h</p:attrName>
                                        </p:attrNameLst>
                                      </p:cBhvr>
                                      <p:tavLst>
                                        <p:tav tm="0">
                                          <p:val>
                                            <p:strVal val="#ppt_h"/>
                                          </p:val>
                                        </p:tav>
                                        <p:tav tm="100000">
                                          <p:val>
                                            <p:strVal val="#ppt_h"/>
                                          </p:val>
                                        </p:tav>
                                      </p:tavLst>
                                    </p:anim>
                                    <p:anim calcmode="lin" valueType="num">
                                      <p:cBhvr>
                                        <p:cTn id="79" dur="500" fill="hold"/>
                                        <p:tgtEl>
                                          <p:spTgt spid="305171"/>
                                        </p:tgtEl>
                                        <p:attrNameLst>
                                          <p:attrName>ppt_x</p:attrName>
                                        </p:attrNameLst>
                                      </p:cBhvr>
                                      <p:tavLst>
                                        <p:tav tm="0">
                                          <p:val>
                                            <p:strVal val="#ppt_x-.2"/>
                                          </p:val>
                                        </p:tav>
                                        <p:tav tm="100000">
                                          <p:val>
                                            <p:strVal val="#ppt_x"/>
                                          </p:val>
                                        </p:tav>
                                      </p:tavLst>
                                    </p:anim>
                                    <p:anim calcmode="lin" valueType="num">
                                      <p:cBhvr>
                                        <p:cTn id="80" dur="500" fill="hold"/>
                                        <p:tgtEl>
                                          <p:spTgt spid="305171"/>
                                        </p:tgtEl>
                                        <p:attrNameLst>
                                          <p:attrName>ppt_y</p:attrName>
                                        </p:attrNameLst>
                                      </p:cBhvr>
                                      <p:tavLst>
                                        <p:tav tm="0">
                                          <p:val>
                                            <p:strVal val="#ppt_y"/>
                                          </p:val>
                                        </p:tav>
                                        <p:tav tm="100000">
                                          <p:val>
                                            <p:strVal val="#ppt_y"/>
                                          </p:val>
                                        </p:tav>
                                      </p:tavLst>
                                    </p:anim>
                                    <p:animEffect transition="in" filter="fade">
                                      <p:cBhvr>
                                        <p:cTn id="81" dur="500"/>
                                        <p:tgtEl>
                                          <p:spTgt spid="3051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4" presetClass="entr" presetSubtype="0" accel="100000" fill="hold" grpId="0" nodeType="clickEffect">
                                  <p:stCondLst>
                                    <p:cond delay="0"/>
                                  </p:stCondLst>
                                  <p:childTnLst>
                                    <p:set>
                                      <p:cBhvr>
                                        <p:cTn id="85" dur="1" fill="hold">
                                          <p:stCondLst>
                                            <p:cond delay="0"/>
                                          </p:stCondLst>
                                        </p:cTn>
                                        <p:tgtEl>
                                          <p:spTgt spid="305177"/>
                                        </p:tgtEl>
                                        <p:attrNameLst>
                                          <p:attrName>style.visibility</p:attrName>
                                        </p:attrNameLst>
                                      </p:cBhvr>
                                      <p:to>
                                        <p:strVal val="visible"/>
                                      </p:to>
                                    </p:set>
                                    <p:anim calcmode="lin" valueType="num">
                                      <p:cBhvr>
                                        <p:cTn id="86" dur="500" fill="hold"/>
                                        <p:tgtEl>
                                          <p:spTgt spid="305177"/>
                                        </p:tgtEl>
                                        <p:attrNameLst>
                                          <p:attrName>ppt_w</p:attrName>
                                        </p:attrNameLst>
                                      </p:cBhvr>
                                      <p:tavLst>
                                        <p:tav tm="0">
                                          <p:val>
                                            <p:strVal val="#ppt_w*0.05"/>
                                          </p:val>
                                        </p:tav>
                                        <p:tav tm="100000">
                                          <p:val>
                                            <p:strVal val="#ppt_w"/>
                                          </p:val>
                                        </p:tav>
                                      </p:tavLst>
                                    </p:anim>
                                    <p:anim calcmode="lin" valueType="num">
                                      <p:cBhvr>
                                        <p:cTn id="87" dur="500" fill="hold"/>
                                        <p:tgtEl>
                                          <p:spTgt spid="305177"/>
                                        </p:tgtEl>
                                        <p:attrNameLst>
                                          <p:attrName>ppt_h</p:attrName>
                                        </p:attrNameLst>
                                      </p:cBhvr>
                                      <p:tavLst>
                                        <p:tav tm="0">
                                          <p:val>
                                            <p:strVal val="#ppt_h"/>
                                          </p:val>
                                        </p:tav>
                                        <p:tav tm="100000">
                                          <p:val>
                                            <p:strVal val="#ppt_h"/>
                                          </p:val>
                                        </p:tav>
                                      </p:tavLst>
                                    </p:anim>
                                    <p:anim calcmode="lin" valueType="num">
                                      <p:cBhvr>
                                        <p:cTn id="88" dur="500" fill="hold"/>
                                        <p:tgtEl>
                                          <p:spTgt spid="305177"/>
                                        </p:tgtEl>
                                        <p:attrNameLst>
                                          <p:attrName>ppt_x</p:attrName>
                                        </p:attrNameLst>
                                      </p:cBhvr>
                                      <p:tavLst>
                                        <p:tav tm="0">
                                          <p:val>
                                            <p:strVal val="#ppt_x-.2"/>
                                          </p:val>
                                        </p:tav>
                                        <p:tav tm="100000">
                                          <p:val>
                                            <p:strVal val="#ppt_x"/>
                                          </p:val>
                                        </p:tav>
                                      </p:tavLst>
                                    </p:anim>
                                    <p:anim calcmode="lin" valueType="num">
                                      <p:cBhvr>
                                        <p:cTn id="89" dur="500" fill="hold"/>
                                        <p:tgtEl>
                                          <p:spTgt spid="305177"/>
                                        </p:tgtEl>
                                        <p:attrNameLst>
                                          <p:attrName>ppt_y</p:attrName>
                                        </p:attrNameLst>
                                      </p:cBhvr>
                                      <p:tavLst>
                                        <p:tav tm="0">
                                          <p:val>
                                            <p:strVal val="#ppt_y"/>
                                          </p:val>
                                        </p:tav>
                                        <p:tav tm="100000">
                                          <p:val>
                                            <p:strVal val="#ppt_y"/>
                                          </p:val>
                                        </p:tav>
                                      </p:tavLst>
                                    </p:anim>
                                    <p:animEffect transition="in" filter="fade">
                                      <p:cBhvr>
                                        <p:cTn id="90" dur="500"/>
                                        <p:tgtEl>
                                          <p:spTgt spid="305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5" grpId="0" animBg="1"/>
      <p:bldP spid="305166" grpId="0"/>
      <p:bldP spid="305167" grpId="0"/>
      <p:bldP spid="305171" grpId="0"/>
      <p:bldP spid="305172" grpId="0" animBg="1"/>
      <p:bldP spid="305173" grpId="0"/>
      <p:bldP spid="305174" grpId="0" animBg="1"/>
      <p:bldP spid="305175" grpId="0" animBg="1"/>
      <p:bldP spid="305176" grpId="0" animBg="1"/>
      <p:bldP spid="3051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 y="163240"/>
            <a:ext cx="6439215" cy="561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descr="Ciclo Celular - Concepto, fases, puntos de control y regulación"/>
          <p:cNvPicPr>
            <a:picLocks noChangeAspect="1" noChangeArrowheads="1"/>
          </p:cNvPicPr>
          <p:nvPr/>
        </p:nvPicPr>
        <p:blipFill rotWithShape="1">
          <a:blip r:embed="rId3">
            <a:extLst>
              <a:ext uri="{28A0092B-C50C-407E-A947-70E740481C1C}">
                <a14:useLocalDpi xmlns:a14="http://schemas.microsoft.com/office/drawing/2010/main" val="0"/>
              </a:ext>
            </a:extLst>
          </a:blip>
          <a:srcRect l="28388" r="29786"/>
          <a:stretch/>
        </p:blipFill>
        <p:spPr bwMode="auto">
          <a:xfrm>
            <a:off x="6316956" y="1628800"/>
            <a:ext cx="2827044" cy="337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233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 y="332656"/>
            <a:ext cx="8930146"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442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695325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875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librodigital.edistribucion.es/biblioteca-marsupial/libro/8636833/f7b55351eb027a27f38cd6aaf2a57716d551dc2f22c5f78de0302c779ad03501-104159-532353dc95dd96eaab89451d447d5eacd61f6cd9-L0FMTUFDRU4vRUxJQlJPUy9hbmF5YV9lZHVjYWNpb24vOTc4ODQxNDMyNTYyOS9odG1s-1694014549-20230906173549/useruploads2/files/1e/f4/1ef451f3ba7a83b9ae62b6e91920b7531efc4dda_8428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7632848" cy="610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753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82"/>
            <a:ext cx="5376547" cy="356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l="19530" r="21820"/>
          <a:stretch>
            <a:fillRect/>
          </a:stretch>
        </p:blipFill>
        <p:spPr bwMode="auto">
          <a:xfrm>
            <a:off x="1187624" y="3485474"/>
            <a:ext cx="2803851" cy="332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8530"/>
          <a:stretch/>
        </p:blipFill>
        <p:spPr bwMode="auto">
          <a:xfrm>
            <a:off x="5724128" y="1023001"/>
            <a:ext cx="291296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Conector recto de flecha"/>
          <p:cNvCxnSpPr>
            <a:endCxn id="7" idx="1"/>
          </p:cNvCxnSpPr>
          <p:nvPr/>
        </p:nvCxnSpPr>
        <p:spPr>
          <a:xfrm>
            <a:off x="3779912" y="3485474"/>
            <a:ext cx="1739047" cy="4690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Abrir llave"/>
          <p:cNvSpPr/>
          <p:nvPr/>
        </p:nvSpPr>
        <p:spPr>
          <a:xfrm>
            <a:off x="5518959" y="918954"/>
            <a:ext cx="576064" cy="52268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10 CuadroTexto"/>
          <p:cNvSpPr txBox="1"/>
          <p:nvPr/>
        </p:nvSpPr>
        <p:spPr>
          <a:xfrm>
            <a:off x="5518959" y="6317253"/>
            <a:ext cx="3512662" cy="369332"/>
          </a:xfrm>
          <a:prstGeom prst="rect">
            <a:avLst/>
          </a:prstGeom>
          <a:noFill/>
        </p:spPr>
        <p:txBody>
          <a:bodyPr wrap="square" rtlCol="0">
            <a:spAutoFit/>
          </a:bodyPr>
          <a:lstStyle/>
          <a:p>
            <a:r>
              <a:rPr lang="es-ES" b="1" dirty="0" smtClean="0"/>
              <a:t>Cadena de nucleótidos en el ADN</a:t>
            </a:r>
            <a:endParaRPr lang="es-ES" b="1" dirty="0"/>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7" y="2194642"/>
            <a:ext cx="504056"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6505377" y="2198273"/>
            <a:ext cx="2515736" cy="215444"/>
          </a:xfrm>
          <a:prstGeom prst="rect">
            <a:avLst/>
          </a:prstGeom>
          <a:noFill/>
          <a:ln>
            <a:noFill/>
          </a:ln>
        </p:spPr>
        <p:txBody>
          <a:bodyPr wrap="square" rtlCol="0">
            <a:spAutoFit/>
          </a:bodyPr>
          <a:lstStyle/>
          <a:p>
            <a:r>
              <a:rPr lang="es-ES" sz="800" b="1" dirty="0" err="1" smtClean="0">
                <a:solidFill>
                  <a:srgbClr val="FF0000"/>
                </a:solidFill>
              </a:rPr>
              <a:t>Azucar</a:t>
            </a:r>
            <a:r>
              <a:rPr lang="es-ES" sz="800" b="1" dirty="0" smtClean="0">
                <a:solidFill>
                  <a:srgbClr val="FF0000"/>
                </a:solidFill>
              </a:rPr>
              <a:t> (desoxirribosa)</a:t>
            </a:r>
            <a:endParaRPr lang="es-ES" sz="800" b="1" dirty="0">
              <a:solidFill>
                <a:srgbClr val="FF0000"/>
              </a:solidFill>
            </a:endParaRPr>
          </a:p>
        </p:txBody>
      </p:sp>
    </p:spTree>
    <p:extLst>
      <p:ext uri="{BB962C8B-B14F-4D97-AF65-F5344CB8AC3E}">
        <p14:creationId xmlns:p14="http://schemas.microsoft.com/office/powerpoint/2010/main" val="2296945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67" y="137393"/>
            <a:ext cx="26574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27918"/>
            <a:ext cx="70675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iclo Celular - Concepto, fases, puntos de control y regulación"/>
          <p:cNvPicPr>
            <a:picLocks noChangeAspect="1" noChangeArrowheads="1"/>
          </p:cNvPicPr>
          <p:nvPr/>
        </p:nvPicPr>
        <p:blipFill rotWithShape="1">
          <a:blip r:embed="rId4">
            <a:extLst>
              <a:ext uri="{28A0092B-C50C-407E-A947-70E740481C1C}">
                <a14:useLocalDpi xmlns:a14="http://schemas.microsoft.com/office/drawing/2010/main" val="0"/>
              </a:ext>
            </a:extLst>
          </a:blip>
          <a:srcRect l="28388" r="29786"/>
          <a:stretch/>
        </p:blipFill>
        <p:spPr bwMode="auto">
          <a:xfrm>
            <a:off x="6444208" y="-33300"/>
            <a:ext cx="2258394" cy="269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36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7996"/>
            <a:ext cx="69913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09" y="4637730"/>
            <a:ext cx="7278719" cy="159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299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6" y="116632"/>
            <a:ext cx="8757281"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1" y="2780928"/>
            <a:ext cx="480053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895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4664"/>
            <a:ext cx="858633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3" y="2636912"/>
            <a:ext cx="480053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721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92" y="404664"/>
            <a:ext cx="877650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2780928"/>
            <a:ext cx="4680520" cy="351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721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332656"/>
            <a:ext cx="8880987"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564904"/>
            <a:ext cx="518457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1823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18961"/>
            <a:ext cx="876288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8825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35718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75" y="1052736"/>
            <a:ext cx="5962997" cy="502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4333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7048500" cy="588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92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70008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ANd9GcR-6D4ZKel_yF5QtVmL1hdjRYnu5yzm6RIrSYBEGvSPdUpX9RrApogpkcz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284984"/>
            <a:ext cx="3456384" cy="335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436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5900247"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ISTORIA DE LA BIOLOGIA MOLECULAR timeline | Timetoast timelines"/>
          <p:cNvPicPr>
            <a:picLocks noChangeAspect="1" noChangeArrowheads="1"/>
          </p:cNvPicPr>
          <p:nvPr/>
        </p:nvPicPr>
        <p:blipFill rotWithShape="1">
          <a:blip r:embed="rId3">
            <a:extLst>
              <a:ext uri="{28A0092B-C50C-407E-A947-70E740481C1C}">
                <a14:useLocalDpi xmlns:a14="http://schemas.microsoft.com/office/drawing/2010/main" val="0"/>
              </a:ext>
            </a:extLst>
          </a:blip>
          <a:srcRect b="24193"/>
          <a:stretch/>
        </p:blipFill>
        <p:spPr bwMode="auto">
          <a:xfrm>
            <a:off x="2843808" y="4509120"/>
            <a:ext cx="2447925" cy="141524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780469"/>
            <a:ext cx="196215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182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4768"/>
            <a:ext cx="6480720" cy="673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3620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0"/>
            <a:ext cx="8766450"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1 Objeto"/>
          <p:cNvGraphicFramePr>
            <a:graphicFrameLocks noChangeAspect="1"/>
          </p:cNvGraphicFramePr>
          <p:nvPr>
            <p:extLst>
              <p:ext uri="{D42A27DB-BD31-4B8C-83A1-F6EECF244321}">
                <p14:modId xmlns:p14="http://schemas.microsoft.com/office/powerpoint/2010/main" val="610638077"/>
              </p:ext>
            </p:extLst>
          </p:nvPr>
        </p:nvGraphicFramePr>
        <p:xfrm>
          <a:off x="317608" y="4365104"/>
          <a:ext cx="8496300" cy="2033588"/>
        </p:xfrm>
        <a:graphic>
          <a:graphicData uri="http://schemas.openxmlformats.org/presentationml/2006/ole">
            <mc:AlternateContent xmlns:mc="http://schemas.openxmlformats.org/markup-compatibility/2006">
              <mc:Choice xmlns:v="urn:schemas-microsoft-com:vml" Requires="v">
                <p:oleObj spid="_x0000_s34821" r:id="rId4" imgW="9390476" imgH="2247619" progId="">
                  <p:embed/>
                </p:oleObj>
              </mc:Choice>
              <mc:Fallback>
                <p:oleObj r:id="rId4" imgW="9390476" imgH="224761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08" y="4365104"/>
                        <a:ext cx="8496300"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8190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052736"/>
            <a:ext cx="2376264" cy="443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94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332656"/>
            <a:ext cx="8576953"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8958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28638"/>
            <a:ext cx="8711694" cy="239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182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
            <a:ext cx="6120680" cy="681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882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14" y="404664"/>
            <a:ext cx="563188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61"/>
          <a:stretch/>
        </p:blipFill>
        <p:spPr bwMode="auto">
          <a:xfrm>
            <a:off x="5724128" y="687020"/>
            <a:ext cx="3169974" cy="556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882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691"/>
          <a:stretch/>
        </p:blipFill>
        <p:spPr bwMode="auto">
          <a:xfrm>
            <a:off x="237714" y="404664"/>
            <a:ext cx="5631886" cy="456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Resultado de imagen de tipos de ARN"/>
          <p:cNvPicPr>
            <a:picLocks noChangeAspect="1" noChangeArrowheads="1"/>
          </p:cNvPicPr>
          <p:nvPr/>
        </p:nvPicPr>
        <p:blipFill>
          <a:blip r:embed="rId3">
            <a:extLst>
              <a:ext uri="{28A0092B-C50C-407E-A947-70E740481C1C}">
                <a14:useLocalDpi xmlns:a14="http://schemas.microsoft.com/office/drawing/2010/main" val="0"/>
              </a:ext>
            </a:extLst>
          </a:blip>
          <a:srcRect t="15044" r="46169" b="32870"/>
          <a:stretch>
            <a:fillRect/>
          </a:stretch>
        </p:blipFill>
        <p:spPr bwMode="auto">
          <a:xfrm>
            <a:off x="5712879" y="3212976"/>
            <a:ext cx="3384774" cy="245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173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891"/>
          <a:stretch/>
        </p:blipFill>
        <p:spPr bwMode="auto">
          <a:xfrm>
            <a:off x="237714" y="404664"/>
            <a:ext cx="5631886" cy="511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869160"/>
            <a:ext cx="333990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173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14" y="404664"/>
            <a:ext cx="563188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698" y="3423335"/>
            <a:ext cx="3262324" cy="245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173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2714"/>
          <a:stretch/>
        </p:blipFill>
        <p:spPr bwMode="auto">
          <a:xfrm>
            <a:off x="28604" y="0"/>
            <a:ext cx="5304628" cy="291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852936"/>
            <a:ext cx="491848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362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547</Words>
  <Application>Microsoft Office PowerPoint</Application>
  <PresentationFormat>Presentación en pantalla (4:3)</PresentationFormat>
  <Paragraphs>64</Paragraphs>
  <Slides>45</Slides>
  <Notes>5</Notes>
  <HiddenSlides>0</HiddenSlides>
  <MMClips>0</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45</vt:i4>
      </vt:variant>
    </vt:vector>
  </HeadingPairs>
  <TitlesOfParts>
    <vt:vector size="46"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16</cp:revision>
  <dcterms:created xsi:type="dcterms:W3CDTF">2023-10-04T14:56:44Z</dcterms:created>
  <dcterms:modified xsi:type="dcterms:W3CDTF">2023-10-09T16:29:43Z</dcterms:modified>
</cp:coreProperties>
</file>