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1"/>
  </p:notesMasterIdLst>
  <p:sldIdLst>
    <p:sldId id="278"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333"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23" r:id="rId40"/>
    <p:sldId id="324" r:id="rId41"/>
    <p:sldId id="325" r:id="rId42"/>
    <p:sldId id="326" r:id="rId43"/>
    <p:sldId id="327" r:id="rId44"/>
    <p:sldId id="328" r:id="rId45"/>
    <p:sldId id="329" r:id="rId46"/>
    <p:sldId id="332" r:id="rId47"/>
    <p:sldId id="330" r:id="rId48"/>
    <p:sldId id="331" r:id="rId49"/>
    <p:sldId id="334" r:id="rId50"/>
    <p:sldId id="345" r:id="rId51"/>
    <p:sldId id="344" r:id="rId52"/>
    <p:sldId id="343" r:id="rId53"/>
    <p:sldId id="342" r:id="rId54"/>
    <p:sldId id="341" r:id="rId55"/>
    <p:sldId id="346" r:id="rId56"/>
    <p:sldId id="340" r:id="rId57"/>
    <p:sldId id="339" r:id="rId58"/>
    <p:sldId id="348" r:id="rId59"/>
    <p:sldId id="347" r:id="rId60"/>
    <p:sldId id="349" r:id="rId61"/>
    <p:sldId id="350" r:id="rId62"/>
    <p:sldId id="351" r:id="rId63"/>
    <p:sldId id="338" r:id="rId64"/>
    <p:sldId id="337" r:id="rId65"/>
    <p:sldId id="336" r:id="rId66"/>
    <p:sldId id="335" r:id="rId67"/>
    <p:sldId id="352" r:id="rId68"/>
    <p:sldId id="368" r:id="rId69"/>
    <p:sldId id="353" r:id="rId70"/>
    <p:sldId id="369" r:id="rId71"/>
    <p:sldId id="370" r:id="rId72"/>
    <p:sldId id="367" r:id="rId73"/>
    <p:sldId id="372" r:id="rId74"/>
    <p:sldId id="371" r:id="rId75"/>
    <p:sldId id="366" r:id="rId76"/>
    <p:sldId id="365" r:id="rId77"/>
    <p:sldId id="364" r:id="rId78"/>
    <p:sldId id="363" r:id="rId79"/>
    <p:sldId id="362" r:id="rId80"/>
    <p:sldId id="361" r:id="rId81"/>
    <p:sldId id="360" r:id="rId82"/>
    <p:sldId id="373" r:id="rId83"/>
    <p:sldId id="374" r:id="rId84"/>
    <p:sldId id="375" r:id="rId85"/>
    <p:sldId id="376" r:id="rId86"/>
    <p:sldId id="377" r:id="rId87"/>
    <p:sldId id="378" r:id="rId88"/>
    <p:sldId id="359" r:id="rId89"/>
    <p:sldId id="379" r:id="rId90"/>
    <p:sldId id="380" r:id="rId91"/>
    <p:sldId id="403" r:id="rId92"/>
    <p:sldId id="404" r:id="rId93"/>
    <p:sldId id="405" r:id="rId94"/>
    <p:sldId id="406" r:id="rId95"/>
    <p:sldId id="407" r:id="rId96"/>
    <p:sldId id="408" r:id="rId97"/>
    <p:sldId id="409" r:id="rId98"/>
    <p:sldId id="410" r:id="rId99"/>
    <p:sldId id="411" r:id="rId100"/>
    <p:sldId id="412" r:id="rId101"/>
    <p:sldId id="435" r:id="rId102"/>
    <p:sldId id="436" r:id="rId103"/>
    <p:sldId id="423" r:id="rId104"/>
    <p:sldId id="424" r:id="rId105"/>
    <p:sldId id="425" r:id="rId106"/>
    <p:sldId id="426" r:id="rId107"/>
    <p:sldId id="427" r:id="rId108"/>
    <p:sldId id="428" r:id="rId109"/>
    <p:sldId id="429" r:id="rId110"/>
    <p:sldId id="430" r:id="rId111"/>
    <p:sldId id="431" r:id="rId112"/>
    <p:sldId id="432" r:id="rId113"/>
    <p:sldId id="437" r:id="rId114"/>
    <p:sldId id="438" r:id="rId115"/>
    <p:sldId id="439" r:id="rId116"/>
    <p:sldId id="440" r:id="rId117"/>
    <p:sldId id="441" r:id="rId118"/>
    <p:sldId id="442" r:id="rId119"/>
    <p:sldId id="443" r:id="rId120"/>
    <p:sldId id="382" r:id="rId121"/>
    <p:sldId id="383" r:id="rId122"/>
    <p:sldId id="384" r:id="rId123"/>
    <p:sldId id="444" r:id="rId124"/>
    <p:sldId id="445" r:id="rId125"/>
    <p:sldId id="385" r:id="rId126"/>
    <p:sldId id="446" r:id="rId127"/>
    <p:sldId id="447" r:id="rId128"/>
    <p:sldId id="448" r:id="rId129"/>
    <p:sldId id="449" r:id="rId13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4" d="100"/>
          <a:sy n="104" d="100"/>
        </p:scale>
        <p:origin x="-1716"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3.png"/></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3.png"/></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3.png"/></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image" Target="../media/image3.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3.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3.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3.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10.png"/></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3.png"/></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3.png"/></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09D6CE-376C-400D-95DF-AEF14E73A03B}" type="datetimeFigureOut">
              <a:rPr lang="es-ES" smtClean="0"/>
              <a:t>17/05/2023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8BBFD9-E416-4729-9746-85897AA278DE}" type="slidenum">
              <a:rPr lang="es-ES" smtClean="0"/>
              <a:t>‹Nº›</a:t>
            </a:fld>
            <a:endParaRPr lang="es-ES"/>
          </a:p>
        </p:txBody>
      </p:sp>
    </p:spTree>
    <p:extLst>
      <p:ext uri="{BB962C8B-B14F-4D97-AF65-F5344CB8AC3E}">
        <p14:creationId xmlns:p14="http://schemas.microsoft.com/office/powerpoint/2010/main" val="28024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6339E36-9B07-455A-9B4D-003F7243057A}" type="slidenum">
              <a:rPr lang="es-ES_tradnl" altLang="es-ES" smtClean="0"/>
              <a:pPr eaLnBrk="1" hangingPunct="1">
                <a:spcBef>
                  <a:spcPct val="0"/>
                </a:spcBef>
              </a:pPr>
              <a:t>1</a:t>
            </a:fld>
            <a:endParaRPr lang="es-ES_tradnl" altLang="es-E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pPr eaLnBrk="1" hangingPunct="1"/>
            <a:endParaRPr lang="es-ES_tradnl" altLang="es-E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D2A2B6A-213C-4E02-A067-650D5BFCEEF9}" type="slidenum">
              <a:rPr lang="es-ES_tradnl" altLang="es-ES" smtClean="0"/>
              <a:pPr eaLnBrk="1" hangingPunct="1">
                <a:spcBef>
                  <a:spcPct val="0"/>
                </a:spcBef>
              </a:pPr>
              <a:t>10</a:t>
            </a:fld>
            <a:endParaRPr lang="es-ES_tradnl" altLang="es-E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9BD45D3-A319-4980-873A-45A17F55162E}" type="slidenum">
              <a:rPr lang="es-ES_tradnl" altLang="es-ES" smtClean="0"/>
              <a:pPr eaLnBrk="1" hangingPunct="1">
                <a:spcBef>
                  <a:spcPct val="0"/>
                </a:spcBef>
              </a:pPr>
              <a:t>11</a:t>
            </a:fld>
            <a:endParaRPr lang="es-ES_tradnl" altLang="es-E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95747E1-634B-4C68-98B2-D4421B98C359}" type="slidenum">
              <a:rPr lang="es-ES_tradnl" altLang="es-ES" smtClean="0"/>
              <a:pPr eaLnBrk="1" hangingPunct="1">
                <a:spcBef>
                  <a:spcPct val="0"/>
                </a:spcBef>
              </a:pPr>
              <a:t>12</a:t>
            </a:fld>
            <a:endParaRPr lang="es-ES_tradnl" altLang="es-E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166E58B-B39E-492A-A75F-F1D66FCD17B7}" type="slidenum">
              <a:rPr lang="es-ES_tradnl" altLang="es-ES" smtClean="0"/>
              <a:pPr eaLnBrk="1" hangingPunct="1">
                <a:spcBef>
                  <a:spcPct val="0"/>
                </a:spcBef>
              </a:pPr>
              <a:t>13</a:t>
            </a:fld>
            <a:endParaRPr lang="es-ES_tradnl" altLang="es-E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6E9114E-A75D-4338-9A81-9786946F79A0}" type="slidenum">
              <a:rPr lang="es-ES_tradnl" altLang="es-ES" smtClean="0"/>
              <a:pPr eaLnBrk="1" hangingPunct="1">
                <a:spcBef>
                  <a:spcPct val="0"/>
                </a:spcBef>
              </a:pPr>
              <a:t>14</a:t>
            </a:fld>
            <a:endParaRPr lang="es-ES_tradnl" altLang="es-ES"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CD840C-54DA-4C7F-8FCA-73C561D7C6C2}" type="slidenum">
              <a:rPr lang="es-ES_tradnl" altLang="es-ES" smtClean="0"/>
              <a:pPr eaLnBrk="1" hangingPunct="1">
                <a:spcBef>
                  <a:spcPct val="0"/>
                </a:spcBef>
              </a:pPr>
              <a:t>15</a:t>
            </a:fld>
            <a:endParaRPr lang="es-ES_tradnl" altLang="es-E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9C814D1-84AC-41F9-AE21-5049C35C672C}" type="slidenum">
              <a:rPr lang="es-ES_tradnl" altLang="es-ES" smtClean="0"/>
              <a:pPr eaLnBrk="1" hangingPunct="1">
                <a:spcBef>
                  <a:spcPct val="0"/>
                </a:spcBef>
              </a:pPr>
              <a:t>16</a:t>
            </a:fld>
            <a:endParaRPr lang="es-ES_tradnl" altLang="es-E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042D146-8812-4555-AF43-E1E738FE8BD9}" type="slidenum">
              <a:rPr lang="es-ES" altLang="es-ES" smtClean="0"/>
              <a:pPr eaLnBrk="1" hangingPunct="1">
                <a:spcBef>
                  <a:spcPct val="0"/>
                </a:spcBef>
              </a:pPr>
              <a:t>17</a:t>
            </a:fld>
            <a:endParaRPr lang="es-ES" altLang="es-E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B6280BA-BB0B-456F-9DF2-C3489E9724A2}" type="slidenum">
              <a:rPr lang="es-ES" altLang="es-ES" smtClean="0"/>
              <a:pPr eaLnBrk="1" hangingPunct="1">
                <a:spcBef>
                  <a:spcPct val="0"/>
                </a:spcBef>
              </a:pPr>
              <a:t>18</a:t>
            </a:fld>
            <a:endParaRPr lang="es-ES" altLang="es-E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6896AEC-4248-4521-B775-EE2D4C0D8FDD}" type="slidenum">
              <a:rPr lang="es-ES" altLang="es-ES" smtClean="0"/>
              <a:pPr eaLnBrk="1" hangingPunct="1">
                <a:spcBef>
                  <a:spcPct val="0"/>
                </a:spcBef>
              </a:pPr>
              <a:t>20</a:t>
            </a:fld>
            <a:endParaRPr lang="es-ES" altLang="es-E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85FF6CF-702A-4AD2-A88E-8E7629C05EE8}" type="slidenum">
              <a:rPr lang="es-ES_tradnl" altLang="es-ES" smtClean="0"/>
              <a:pPr eaLnBrk="1" hangingPunct="1">
                <a:spcBef>
                  <a:spcPct val="0"/>
                </a:spcBef>
              </a:pPr>
              <a:t>2</a:t>
            </a:fld>
            <a:endParaRPr lang="es-ES_tradnl" altLang="es-E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2FE2F31-E2AD-4CA3-B3BF-3AC9E017679C}" type="slidenum">
              <a:rPr lang="es-ES_tradnl" altLang="es-ES" smtClean="0"/>
              <a:pPr eaLnBrk="1" hangingPunct="1">
                <a:spcBef>
                  <a:spcPct val="0"/>
                </a:spcBef>
              </a:pPr>
              <a:t>21</a:t>
            </a:fld>
            <a:endParaRPr lang="es-ES_tradnl" altLang="es-E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4F12DCD-D35D-406C-946F-A8CBE9FDDA14}" type="slidenum">
              <a:rPr lang="es-ES_tradnl" altLang="es-ES" smtClean="0"/>
              <a:pPr eaLnBrk="1" hangingPunct="1">
                <a:spcBef>
                  <a:spcPct val="0"/>
                </a:spcBef>
              </a:pPr>
              <a:t>22</a:t>
            </a:fld>
            <a:endParaRPr lang="es-ES_tradnl" altLang="es-E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780DDB-A110-4532-A52B-DA7E2D61D74A}" type="slidenum">
              <a:rPr lang="es-ES_tradnl" altLang="es-ES" smtClean="0"/>
              <a:pPr eaLnBrk="1" hangingPunct="1">
                <a:spcBef>
                  <a:spcPct val="0"/>
                </a:spcBef>
              </a:pPr>
              <a:t>23</a:t>
            </a:fld>
            <a:endParaRPr lang="es-ES_tradnl" altLang="es-E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4CCB1C7-6D6E-43AB-A368-ACB10FB9AF7C}" type="slidenum">
              <a:rPr lang="es-ES_tradnl" altLang="es-ES" smtClean="0"/>
              <a:pPr eaLnBrk="1" hangingPunct="1">
                <a:spcBef>
                  <a:spcPct val="0"/>
                </a:spcBef>
              </a:pPr>
              <a:t>24</a:t>
            </a:fld>
            <a:endParaRPr lang="es-ES_tradnl" altLang="es-E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F1A8D5-585E-49C3-B6A6-5BED0621236D}" type="slidenum">
              <a:rPr lang="es-ES_tradnl" altLang="es-ES" smtClean="0"/>
              <a:pPr eaLnBrk="1" hangingPunct="1">
                <a:spcBef>
                  <a:spcPct val="0"/>
                </a:spcBef>
              </a:pPr>
              <a:t>25</a:t>
            </a:fld>
            <a:endParaRPr lang="es-ES_tradnl" altLang="es-E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ADC31F4-8A06-4B86-A0F5-567E7EB41E8F}" type="slidenum">
              <a:rPr lang="es-ES_tradnl" altLang="es-ES" smtClean="0"/>
              <a:pPr eaLnBrk="1" hangingPunct="1">
                <a:spcBef>
                  <a:spcPct val="0"/>
                </a:spcBef>
              </a:pPr>
              <a:t>26</a:t>
            </a:fld>
            <a:endParaRPr lang="es-ES_tradnl" altLang="es-E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2B31F7-1FAE-4D44-9D08-ECCF29610D7D}" type="slidenum">
              <a:rPr lang="es-ES_tradnl" altLang="es-ES" smtClean="0"/>
              <a:pPr eaLnBrk="1" hangingPunct="1">
                <a:spcBef>
                  <a:spcPct val="0"/>
                </a:spcBef>
              </a:pPr>
              <a:t>27</a:t>
            </a:fld>
            <a:endParaRPr lang="es-ES_tradnl" altLang="es-E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4F3F3E3-8AD1-4A2A-978F-64598B58FF2D}" type="slidenum">
              <a:rPr lang="es-ES_tradnl" altLang="es-ES" smtClean="0"/>
              <a:pPr eaLnBrk="1" hangingPunct="1">
                <a:spcBef>
                  <a:spcPct val="0"/>
                </a:spcBef>
              </a:pPr>
              <a:t>28</a:t>
            </a:fld>
            <a:endParaRPr lang="es-ES_tradnl" altLang="es-ES"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8782847-8029-4BDD-945B-12F66A60B3BB}" type="slidenum">
              <a:rPr lang="es-ES_tradnl" altLang="es-ES" smtClean="0"/>
              <a:pPr eaLnBrk="1" hangingPunct="1">
                <a:spcBef>
                  <a:spcPct val="0"/>
                </a:spcBef>
              </a:pPr>
              <a:t>29</a:t>
            </a:fld>
            <a:endParaRPr lang="es-ES_tradnl" altLang="es-ES"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A6D4470-CDEC-4A4E-86B7-829629B96D63}" type="slidenum">
              <a:rPr lang="es-ES_tradnl" altLang="es-ES" smtClean="0"/>
              <a:pPr eaLnBrk="1" hangingPunct="1">
                <a:spcBef>
                  <a:spcPct val="0"/>
                </a:spcBef>
              </a:pPr>
              <a:t>30</a:t>
            </a:fld>
            <a:endParaRPr lang="es-ES_tradnl" altLang="es-E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46F5425-5D2F-4A32-BBA8-E8663564895F}" type="slidenum">
              <a:rPr lang="es-ES_tradnl" altLang="es-ES" smtClean="0"/>
              <a:pPr eaLnBrk="1" hangingPunct="1">
                <a:spcBef>
                  <a:spcPct val="0"/>
                </a:spcBef>
              </a:pPr>
              <a:t>3</a:t>
            </a:fld>
            <a:endParaRPr lang="es-ES_tradnl" altLang="es-E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3211076-417A-4036-BFA8-CBF64ABE1440}" type="slidenum">
              <a:rPr lang="es-ES_tradnl" altLang="es-ES" smtClean="0"/>
              <a:pPr eaLnBrk="1" hangingPunct="1">
                <a:spcBef>
                  <a:spcPct val="0"/>
                </a:spcBef>
              </a:pPr>
              <a:t>31</a:t>
            </a:fld>
            <a:endParaRPr lang="es-ES_tradnl" altLang="es-E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1A333E-FB15-4A91-99C9-B9A46AD0CF61}" type="slidenum">
              <a:rPr lang="es-ES_tradnl" altLang="es-ES" smtClean="0"/>
              <a:pPr eaLnBrk="1" hangingPunct="1">
                <a:spcBef>
                  <a:spcPct val="0"/>
                </a:spcBef>
              </a:pPr>
              <a:t>32</a:t>
            </a:fld>
            <a:endParaRPr lang="es-ES_tradnl" altLang="es-E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D908D50-BA05-4A08-BA59-34FEFAF1815D}" type="slidenum">
              <a:rPr lang="es-ES_tradnl" altLang="es-ES" smtClean="0"/>
              <a:pPr eaLnBrk="1" hangingPunct="1">
                <a:spcBef>
                  <a:spcPct val="0"/>
                </a:spcBef>
              </a:pPr>
              <a:t>33</a:t>
            </a:fld>
            <a:endParaRPr lang="es-ES_tradnl" altLang="es-E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F7E4267-FAD9-4762-8353-92E20B9A930C}" type="slidenum">
              <a:rPr lang="es-ES_tradnl" altLang="es-ES" smtClean="0"/>
              <a:pPr eaLnBrk="1" hangingPunct="1">
                <a:spcBef>
                  <a:spcPct val="0"/>
                </a:spcBef>
              </a:pPr>
              <a:t>34</a:t>
            </a:fld>
            <a:endParaRPr lang="es-ES_tradnl" altLang="es-E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0A0489-D18B-4586-B009-E5A59606C802}" type="slidenum">
              <a:rPr lang="es-ES_tradnl" altLang="es-ES" smtClean="0"/>
              <a:pPr eaLnBrk="1" hangingPunct="1">
                <a:spcBef>
                  <a:spcPct val="0"/>
                </a:spcBef>
              </a:pPr>
              <a:t>35</a:t>
            </a:fld>
            <a:endParaRPr lang="es-ES_tradnl" altLang="es-E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A60B133-7DEC-47E6-A200-0F7011402629}" type="slidenum">
              <a:rPr lang="es-ES_tradnl" altLang="es-ES" smtClean="0"/>
              <a:pPr eaLnBrk="1" hangingPunct="1">
                <a:spcBef>
                  <a:spcPct val="0"/>
                </a:spcBef>
              </a:pPr>
              <a:t>36</a:t>
            </a:fld>
            <a:endParaRPr lang="es-ES_tradnl" altLang="es-ES"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45C415F-878C-4C48-B40F-93AFE1C96F87}" type="slidenum">
              <a:rPr lang="es-ES_tradnl" altLang="es-ES" smtClean="0"/>
              <a:pPr eaLnBrk="1" hangingPunct="1">
                <a:spcBef>
                  <a:spcPct val="0"/>
                </a:spcBef>
              </a:pPr>
              <a:t>37</a:t>
            </a:fld>
            <a:endParaRPr lang="es-ES_tradnl" altLang="es-E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BADE902-28D2-4741-86C5-6A2ED087A4D8}" type="slidenum">
              <a:rPr lang="es-ES_tradnl" altLang="es-ES" smtClean="0"/>
              <a:pPr eaLnBrk="1" hangingPunct="1">
                <a:spcBef>
                  <a:spcPct val="0"/>
                </a:spcBef>
              </a:pPr>
              <a:t>38</a:t>
            </a:fld>
            <a:endParaRPr lang="es-ES_tradnl" altLang="es-E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ABA9A76-44A1-4126-9639-649CDD7B35E9}" type="slidenum">
              <a:rPr lang="es-ES_tradnl" altLang="es-ES" smtClean="0"/>
              <a:pPr eaLnBrk="1" hangingPunct="1">
                <a:spcBef>
                  <a:spcPct val="0"/>
                </a:spcBef>
              </a:pPr>
              <a:t>39</a:t>
            </a:fld>
            <a:endParaRPr lang="es-ES_tradnl" altLang="es-E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9056C33-5904-4CF3-BB0E-A1C1DD63C74D}" type="slidenum">
              <a:rPr lang="es-ES_tradnl" altLang="es-ES" smtClean="0"/>
              <a:pPr eaLnBrk="1" hangingPunct="1">
                <a:spcBef>
                  <a:spcPct val="0"/>
                </a:spcBef>
              </a:pPr>
              <a:t>40</a:t>
            </a:fld>
            <a:endParaRPr lang="es-ES_tradnl" altLang="es-E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889262-78AE-4A4D-8BD6-CA23673F6646}" type="slidenum">
              <a:rPr lang="es-ES_tradnl" altLang="es-ES" smtClean="0"/>
              <a:pPr eaLnBrk="1" hangingPunct="1">
                <a:spcBef>
                  <a:spcPct val="0"/>
                </a:spcBef>
              </a:pPr>
              <a:t>4</a:t>
            </a:fld>
            <a:endParaRPr lang="es-ES_tradnl" altLang="es-E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39B43BA-0511-4F64-8241-9E1F46EEA926}" type="slidenum">
              <a:rPr lang="es-ES_tradnl" altLang="es-ES" smtClean="0"/>
              <a:pPr eaLnBrk="1" hangingPunct="1">
                <a:spcBef>
                  <a:spcPct val="0"/>
                </a:spcBef>
              </a:pPr>
              <a:t>41</a:t>
            </a:fld>
            <a:endParaRPr lang="es-ES_tradnl" altLang="es-E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88118F3-019E-415E-9840-3EE7054AAD7A}" type="slidenum">
              <a:rPr lang="es-ES_tradnl" altLang="es-ES" smtClean="0"/>
              <a:pPr eaLnBrk="1" hangingPunct="1">
                <a:spcBef>
                  <a:spcPct val="0"/>
                </a:spcBef>
              </a:pPr>
              <a:t>42</a:t>
            </a:fld>
            <a:endParaRPr lang="es-ES_tradnl" altLang="es-E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D267F23-9FAB-42D8-BD6E-C129A5BDEE76}" type="slidenum">
              <a:rPr lang="es-ES_tradnl" altLang="es-ES" smtClean="0"/>
              <a:pPr eaLnBrk="1" hangingPunct="1">
                <a:spcBef>
                  <a:spcPct val="0"/>
                </a:spcBef>
              </a:pPr>
              <a:t>43</a:t>
            </a:fld>
            <a:endParaRPr lang="es-ES_tradnl" altLang="es-ES"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CE2BC7D-5B2F-46CE-B00F-764A5CA9FA4D}" type="slidenum">
              <a:rPr lang="es-ES_tradnl" altLang="es-ES" smtClean="0"/>
              <a:pPr eaLnBrk="1" hangingPunct="1">
                <a:spcBef>
                  <a:spcPct val="0"/>
                </a:spcBef>
              </a:pPr>
              <a:t>44</a:t>
            </a:fld>
            <a:endParaRPr lang="es-ES_tradnl" altLang="es-ES"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2469F2-AD40-48E9-A0EB-7D4BABCE82CC}" type="slidenum">
              <a:rPr lang="es-ES_tradnl" altLang="es-ES" smtClean="0"/>
              <a:pPr eaLnBrk="1" hangingPunct="1">
                <a:spcBef>
                  <a:spcPct val="0"/>
                </a:spcBef>
              </a:pPr>
              <a:t>45</a:t>
            </a:fld>
            <a:endParaRPr lang="es-ES_tradnl" altLang="es-E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2469F2-AD40-48E9-A0EB-7D4BABCE82CC}" type="slidenum">
              <a:rPr lang="es-ES_tradnl" altLang="es-ES" smtClean="0"/>
              <a:pPr eaLnBrk="1" hangingPunct="1">
                <a:spcBef>
                  <a:spcPct val="0"/>
                </a:spcBef>
              </a:pPr>
              <a:t>46</a:t>
            </a:fld>
            <a:endParaRPr lang="es-ES_tradnl" altLang="es-E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CEE365-0BB9-4AAF-91B0-4B0A1F77F2CC}" type="slidenum">
              <a:rPr lang="es-ES_tradnl" altLang="es-ES" smtClean="0"/>
              <a:pPr eaLnBrk="1" hangingPunct="1">
                <a:spcBef>
                  <a:spcPct val="0"/>
                </a:spcBef>
              </a:pPr>
              <a:t>47</a:t>
            </a:fld>
            <a:endParaRPr lang="es-ES_tradnl" altLang="es-E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0F31E06-AF9C-40B2-97AB-0165B4EF81D9}" type="slidenum">
              <a:rPr lang="es-ES_tradnl" altLang="es-ES" smtClean="0"/>
              <a:pPr eaLnBrk="1" hangingPunct="1">
                <a:spcBef>
                  <a:spcPct val="0"/>
                </a:spcBef>
              </a:pPr>
              <a:t>48</a:t>
            </a:fld>
            <a:endParaRPr lang="es-ES_tradnl" altLang="es-E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105FE6-10C2-46F1-9ACA-A4DDB465A41F}" type="slidenum">
              <a:rPr lang="es-ES_tradnl" altLang="es-ES" smtClean="0"/>
              <a:pPr eaLnBrk="1" hangingPunct="1">
                <a:spcBef>
                  <a:spcPct val="0"/>
                </a:spcBef>
              </a:pPr>
              <a:t>5</a:t>
            </a:fld>
            <a:endParaRPr lang="es-ES_tradnl" altLang="es-E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BFE098B-EF86-44B4-8DEE-5558DF4F5AE8}" type="slidenum">
              <a:rPr lang="es-ES_tradnl" altLang="es-ES" smtClean="0"/>
              <a:pPr eaLnBrk="1" hangingPunct="1">
                <a:spcBef>
                  <a:spcPct val="0"/>
                </a:spcBef>
              </a:pPr>
              <a:t>6</a:t>
            </a:fld>
            <a:endParaRPr lang="es-ES_tradnl" altLang="es-E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ED17CB-C4A7-43F1-89FE-4F531CC093CF}" type="slidenum">
              <a:rPr lang="es-ES_tradnl" altLang="es-ES" smtClean="0"/>
              <a:pPr eaLnBrk="1" hangingPunct="1">
                <a:spcBef>
                  <a:spcPct val="0"/>
                </a:spcBef>
              </a:pPr>
              <a:t>7</a:t>
            </a:fld>
            <a:endParaRPr lang="es-ES_tradnl" altLang="es-E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505BCF5-85B1-40D7-BDBD-717EEEDA1059}" type="slidenum">
              <a:rPr lang="es-ES_tradnl" altLang="es-ES" smtClean="0"/>
              <a:pPr eaLnBrk="1" hangingPunct="1">
                <a:spcBef>
                  <a:spcPct val="0"/>
                </a:spcBef>
              </a:pPr>
              <a:t>8</a:t>
            </a:fld>
            <a:endParaRPr lang="es-ES_tradnl" altLang="es-ES"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7EC84EA-9839-453D-B8B7-E01F32575F50}" type="slidenum">
              <a:rPr lang="es-ES_tradnl" altLang="es-ES" smtClean="0"/>
              <a:pPr eaLnBrk="1" hangingPunct="1">
                <a:spcBef>
                  <a:spcPct val="0"/>
                </a:spcBef>
              </a:pPr>
              <a:t>9</a:t>
            </a:fld>
            <a:endParaRPr lang="es-ES_tradnl" altLang="es-E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pPr eaLnBrk="1" hangingPunct="1"/>
            <a:endParaRPr lang="es-ES_tradnl" alt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227575189"/>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657734139"/>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90207626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559027638"/>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4140372023"/>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506223967"/>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97"/>
          <p:cNvSpPr txBox="1">
            <a:spLocks noGrp="1"/>
          </p:cNvSpPr>
          <p:nvPr>
            <p:ph type="title"/>
          </p:nvPr>
        </p:nvSpPr>
        <p:spPr>
          <a:xfrm>
            <a:off x="311700" y="2867800"/>
            <a:ext cx="85206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 name="Google Shape;30;p9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329802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328386057"/>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401002839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207587258"/>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116124679"/>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1959227583"/>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502950"/>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862449965"/>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870897529"/>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 Target="../slides/slide9.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slide" Target="../slides/slide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 Target="../slides/slid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2" descr="fondoBachilleratoBiologia"/>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3" descr="logoSantillana"/>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219950" y="6454775"/>
            <a:ext cx="18716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8" name="Group 64"/>
          <p:cNvGrpSpPr>
            <a:grpSpLocks/>
          </p:cNvGrpSpPr>
          <p:nvPr userDrawn="1"/>
        </p:nvGrpSpPr>
        <p:grpSpPr bwMode="auto">
          <a:xfrm>
            <a:off x="1042988" y="6453188"/>
            <a:ext cx="720725" cy="360362"/>
            <a:chOff x="63" y="4065"/>
            <a:chExt cx="454" cy="227"/>
          </a:xfrm>
        </p:grpSpPr>
        <p:sp>
          <p:nvSpPr>
            <p:cNvPr id="1051" name="AutoShape 65">
              <a:hlinkClick r:id="" action="ppaction://hlinkshowjump?jump=endshow" highlightClick="1"/>
            </p:cNvPr>
            <p:cNvSpPr>
              <a:spLocks noChangeArrowheads="1"/>
            </p:cNvSpPr>
            <p:nvPr userDrawn="1"/>
          </p:nvSpPr>
          <p:spPr bwMode="auto">
            <a:xfrm>
              <a:off x="63" y="4065"/>
              <a:ext cx="454" cy="227"/>
            </a:xfrm>
            <a:prstGeom prst="roundRect">
              <a:avLst>
                <a:gd name="adj" fmla="val 16667"/>
              </a:avLst>
            </a:prstGeom>
            <a:solidFill>
              <a:schemeClr val="bg1"/>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54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s-ES" altLang="es-ES" sz="1000" b="1" smtClean="0">
                  <a:solidFill>
                    <a:srgbClr val="669900"/>
                  </a:solidFill>
                </a:rPr>
                <a:t>SALIR</a:t>
              </a:r>
            </a:p>
          </p:txBody>
        </p:sp>
        <p:grpSp>
          <p:nvGrpSpPr>
            <p:cNvPr id="1052" name="Group 66"/>
            <p:cNvGrpSpPr>
              <a:grpSpLocks/>
            </p:cNvGrpSpPr>
            <p:nvPr userDrawn="1"/>
          </p:nvGrpSpPr>
          <p:grpSpPr bwMode="auto">
            <a:xfrm>
              <a:off x="63" y="4112"/>
              <a:ext cx="136" cy="136"/>
              <a:chOff x="63" y="4112"/>
              <a:chExt cx="136" cy="136"/>
            </a:xfrm>
          </p:grpSpPr>
          <p:sp>
            <p:nvSpPr>
              <p:cNvPr id="1053" name="Oval 67"/>
              <p:cNvSpPr>
                <a:spLocks noChangeArrowheads="1"/>
              </p:cNvSpPr>
              <p:nvPr userDrawn="1"/>
            </p:nvSpPr>
            <p:spPr bwMode="auto">
              <a:xfrm>
                <a:off x="63" y="4112"/>
                <a:ext cx="136" cy="136"/>
              </a:xfrm>
              <a:prstGeom prst="ellipse">
                <a:avLst/>
              </a:prstGeom>
              <a:solidFill>
                <a:srgbClr val="91C400"/>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S" altLang="es-ES" smtClean="0">
                  <a:solidFill>
                    <a:srgbClr val="000000"/>
                  </a:solidFill>
                </a:endParaRPr>
              </a:p>
            </p:txBody>
          </p:sp>
          <p:sp>
            <p:nvSpPr>
              <p:cNvPr id="1054" name="AutoShape 68"/>
              <p:cNvSpPr>
                <a:spLocks noChangeArrowheads="1"/>
              </p:cNvSpPr>
              <p:nvPr userDrawn="1"/>
            </p:nvSpPr>
            <p:spPr bwMode="auto">
              <a:xfrm rot="-5400000">
                <a:off x="71" y="4140"/>
                <a:ext cx="90" cy="78"/>
              </a:xfrm>
              <a:prstGeom prst="triangle">
                <a:avLst>
                  <a:gd name="adj" fmla="val 50000"/>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S_tradnl" altLang="es-ES" smtClean="0">
                  <a:solidFill>
                    <a:srgbClr val="000000"/>
                  </a:solidFill>
                </a:endParaRPr>
              </a:p>
            </p:txBody>
          </p:sp>
        </p:grpSp>
      </p:grpSp>
      <p:grpSp>
        <p:nvGrpSpPr>
          <p:cNvPr id="1029" name="Group 69"/>
          <p:cNvGrpSpPr>
            <a:grpSpLocks/>
          </p:cNvGrpSpPr>
          <p:nvPr userDrawn="1"/>
        </p:nvGrpSpPr>
        <p:grpSpPr bwMode="auto">
          <a:xfrm>
            <a:off x="6119813" y="6453188"/>
            <a:ext cx="1008062" cy="360362"/>
            <a:chOff x="3946" y="4065"/>
            <a:chExt cx="635" cy="227"/>
          </a:xfrm>
        </p:grpSpPr>
        <p:sp>
          <p:nvSpPr>
            <p:cNvPr id="1047" name="AutoShape 70">
              <a:hlinkClick r:id="" action="ppaction://hlinkshowjump?jump=lastslideviewed" highlightClick="1"/>
            </p:cNvPr>
            <p:cNvSpPr>
              <a:spLocks noChangeArrowheads="1"/>
            </p:cNvSpPr>
            <p:nvPr userDrawn="1"/>
          </p:nvSpPr>
          <p:spPr bwMode="auto">
            <a:xfrm>
              <a:off x="3946" y="4065"/>
              <a:ext cx="635" cy="227"/>
            </a:xfrm>
            <a:prstGeom prst="roundRect">
              <a:avLst>
                <a:gd name="adj" fmla="val 16667"/>
              </a:avLst>
            </a:prstGeom>
            <a:solidFill>
              <a:schemeClr val="bg1"/>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18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s-ES" altLang="es-ES" sz="1000" b="1" smtClean="0">
                  <a:solidFill>
                    <a:srgbClr val="669900"/>
                  </a:solidFill>
                </a:rPr>
                <a:t>ANTERIOR</a:t>
              </a:r>
            </a:p>
          </p:txBody>
        </p:sp>
        <p:grpSp>
          <p:nvGrpSpPr>
            <p:cNvPr id="1048" name="Group 71"/>
            <p:cNvGrpSpPr>
              <a:grpSpLocks/>
            </p:cNvGrpSpPr>
            <p:nvPr userDrawn="1"/>
          </p:nvGrpSpPr>
          <p:grpSpPr bwMode="auto">
            <a:xfrm>
              <a:off x="3946" y="4111"/>
              <a:ext cx="136" cy="136"/>
              <a:chOff x="3502" y="4111"/>
              <a:chExt cx="136" cy="136"/>
            </a:xfrm>
          </p:grpSpPr>
          <p:sp>
            <p:nvSpPr>
              <p:cNvPr id="1049" name="Oval 72"/>
              <p:cNvSpPr>
                <a:spLocks noChangeArrowheads="1"/>
              </p:cNvSpPr>
              <p:nvPr userDrawn="1"/>
            </p:nvSpPr>
            <p:spPr bwMode="auto">
              <a:xfrm>
                <a:off x="3502" y="4111"/>
                <a:ext cx="136" cy="136"/>
              </a:xfrm>
              <a:prstGeom prst="ellipse">
                <a:avLst/>
              </a:prstGeom>
              <a:solidFill>
                <a:srgbClr val="91C400"/>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S" altLang="es-ES" smtClean="0">
                  <a:solidFill>
                    <a:srgbClr val="000000"/>
                  </a:solidFill>
                </a:endParaRPr>
              </a:p>
            </p:txBody>
          </p:sp>
          <p:sp>
            <p:nvSpPr>
              <p:cNvPr id="1050" name="AutoShape 73"/>
              <p:cNvSpPr>
                <a:spLocks noChangeArrowheads="1"/>
              </p:cNvSpPr>
              <p:nvPr userDrawn="1"/>
            </p:nvSpPr>
            <p:spPr bwMode="auto">
              <a:xfrm rot="-5400000">
                <a:off x="3512" y="4139"/>
                <a:ext cx="90" cy="78"/>
              </a:xfrm>
              <a:prstGeom prst="triangle">
                <a:avLst>
                  <a:gd name="adj" fmla="val 50000"/>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S_tradnl" altLang="es-ES" smtClean="0">
                  <a:solidFill>
                    <a:srgbClr val="000000"/>
                  </a:solidFill>
                </a:endParaRPr>
              </a:p>
            </p:txBody>
          </p:sp>
        </p:grpSp>
      </p:grpSp>
      <p:grpSp>
        <p:nvGrpSpPr>
          <p:cNvPr id="1030" name="Group 59"/>
          <p:cNvGrpSpPr>
            <a:grpSpLocks/>
          </p:cNvGrpSpPr>
          <p:nvPr userDrawn="1"/>
        </p:nvGrpSpPr>
        <p:grpSpPr bwMode="auto">
          <a:xfrm>
            <a:off x="100013" y="47625"/>
            <a:ext cx="809625" cy="360363"/>
            <a:chOff x="63" y="30"/>
            <a:chExt cx="510" cy="227"/>
          </a:xfrm>
        </p:grpSpPr>
        <p:sp>
          <p:nvSpPr>
            <p:cNvPr id="1044" name="AutoShape 12">
              <a:hlinkClick r:id="rId19" action="ppaction://hlinksldjump"/>
            </p:cNvPr>
            <p:cNvSpPr>
              <a:spLocks noChangeArrowheads="1"/>
            </p:cNvSpPr>
            <p:nvPr userDrawn="1"/>
          </p:nvSpPr>
          <p:spPr bwMode="auto">
            <a:xfrm>
              <a:off x="63" y="30"/>
              <a:ext cx="510" cy="227"/>
            </a:xfrm>
            <a:prstGeom prst="roundRect">
              <a:avLst>
                <a:gd name="adj" fmla="val 16667"/>
              </a:avLst>
            </a:prstGeom>
            <a:solidFill>
              <a:schemeClr val="bg1"/>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54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s-ES_tradnl" altLang="es-ES" sz="1000" b="1" smtClean="0">
                  <a:solidFill>
                    <a:srgbClr val="000000"/>
                  </a:solidFill>
                </a:rPr>
                <a:t> </a:t>
              </a:r>
              <a:r>
                <a:rPr lang="es-ES_tradnl" altLang="es-ES" sz="1000" b="1" smtClean="0">
                  <a:solidFill>
                    <a:srgbClr val="669900"/>
                  </a:solidFill>
                </a:rPr>
                <a:t>INICIO</a:t>
              </a:r>
              <a:endParaRPr lang="es-ES" altLang="es-ES" sz="1000" b="1" smtClean="0">
                <a:solidFill>
                  <a:srgbClr val="669900"/>
                </a:solidFill>
              </a:endParaRPr>
            </a:p>
          </p:txBody>
        </p:sp>
        <p:sp>
          <p:nvSpPr>
            <p:cNvPr id="1045" name="Oval 13">
              <a:hlinkClick r:id="rId19" action="ppaction://hlinksldjump"/>
            </p:cNvPr>
            <p:cNvSpPr>
              <a:spLocks noChangeArrowheads="1"/>
            </p:cNvSpPr>
            <p:nvPr userDrawn="1"/>
          </p:nvSpPr>
          <p:spPr bwMode="auto">
            <a:xfrm>
              <a:off x="65" y="73"/>
              <a:ext cx="136" cy="136"/>
            </a:xfrm>
            <a:prstGeom prst="ellipse">
              <a:avLst/>
            </a:prstGeom>
            <a:solidFill>
              <a:schemeClr val="folHlink"/>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S" altLang="es-ES" smtClean="0">
                <a:solidFill>
                  <a:srgbClr val="000000"/>
                </a:solidFill>
              </a:endParaRPr>
            </a:p>
          </p:txBody>
        </p:sp>
        <p:sp>
          <p:nvSpPr>
            <p:cNvPr id="1046" name="AutoShape 14">
              <a:hlinkClick r:id="rId19" action="ppaction://hlinksldjump"/>
            </p:cNvPr>
            <p:cNvSpPr>
              <a:spLocks noChangeArrowheads="1"/>
            </p:cNvSpPr>
            <p:nvPr userDrawn="1"/>
          </p:nvSpPr>
          <p:spPr bwMode="auto">
            <a:xfrm rot="5400000">
              <a:off x="99" y="101"/>
              <a:ext cx="90" cy="78"/>
            </a:xfrm>
            <a:prstGeom prst="triangle">
              <a:avLst>
                <a:gd name="adj" fmla="val 50000"/>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S_tradnl" altLang="es-ES" smtClean="0">
                <a:solidFill>
                  <a:srgbClr val="000000"/>
                </a:solidFill>
              </a:endParaRPr>
            </a:p>
          </p:txBody>
        </p:sp>
      </p:grpSp>
      <p:grpSp>
        <p:nvGrpSpPr>
          <p:cNvPr id="1031" name="Group 57"/>
          <p:cNvGrpSpPr>
            <a:grpSpLocks/>
          </p:cNvGrpSpPr>
          <p:nvPr userDrawn="1"/>
        </p:nvGrpSpPr>
        <p:grpSpPr bwMode="auto">
          <a:xfrm>
            <a:off x="977900" y="44450"/>
            <a:ext cx="1079500" cy="360363"/>
            <a:chOff x="567" y="28"/>
            <a:chExt cx="680" cy="227"/>
          </a:xfrm>
        </p:grpSpPr>
        <p:sp>
          <p:nvSpPr>
            <p:cNvPr id="1041" name="AutoShape 16">
              <a:hlinkClick r:id="rId20" action="ppaction://hlinksldjump"/>
            </p:cNvPr>
            <p:cNvSpPr>
              <a:spLocks noChangeArrowheads="1"/>
            </p:cNvSpPr>
            <p:nvPr userDrawn="1"/>
          </p:nvSpPr>
          <p:spPr bwMode="auto">
            <a:xfrm>
              <a:off x="567" y="28"/>
              <a:ext cx="680" cy="227"/>
            </a:xfrm>
            <a:prstGeom prst="roundRect">
              <a:avLst>
                <a:gd name="adj" fmla="val 16667"/>
              </a:avLst>
            </a:prstGeom>
            <a:solidFill>
              <a:schemeClr val="bg1"/>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rIns="54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s-ES_tradnl" altLang="es-ES" sz="1000" b="1" smtClean="0">
                  <a:solidFill>
                    <a:srgbClr val="669900"/>
                  </a:solidFill>
                </a:rPr>
                <a:t>ESQUEMA</a:t>
              </a:r>
              <a:endParaRPr lang="es-ES" altLang="es-ES" sz="1000" b="1" smtClean="0">
                <a:solidFill>
                  <a:srgbClr val="669900"/>
                </a:solidFill>
              </a:endParaRPr>
            </a:p>
          </p:txBody>
        </p:sp>
        <p:sp>
          <p:nvSpPr>
            <p:cNvPr id="1042" name="Oval 17"/>
            <p:cNvSpPr>
              <a:spLocks noChangeArrowheads="1"/>
            </p:cNvSpPr>
            <p:nvPr userDrawn="1"/>
          </p:nvSpPr>
          <p:spPr bwMode="auto">
            <a:xfrm>
              <a:off x="568" y="73"/>
              <a:ext cx="136" cy="136"/>
            </a:xfrm>
            <a:prstGeom prst="ellipse">
              <a:avLst/>
            </a:prstGeom>
            <a:solidFill>
              <a:schemeClr val="folHlink"/>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S" altLang="es-ES" smtClean="0">
                <a:solidFill>
                  <a:srgbClr val="000000"/>
                </a:solidFill>
              </a:endParaRPr>
            </a:p>
          </p:txBody>
        </p:sp>
        <p:sp>
          <p:nvSpPr>
            <p:cNvPr id="1043" name="AutoShape 18"/>
            <p:cNvSpPr>
              <a:spLocks noChangeArrowheads="1"/>
            </p:cNvSpPr>
            <p:nvPr userDrawn="1"/>
          </p:nvSpPr>
          <p:spPr bwMode="auto">
            <a:xfrm rot="5400000">
              <a:off x="604" y="101"/>
              <a:ext cx="90" cy="78"/>
            </a:xfrm>
            <a:prstGeom prst="triangle">
              <a:avLst>
                <a:gd name="adj" fmla="val 50000"/>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S_tradnl" altLang="es-ES" smtClean="0">
                <a:solidFill>
                  <a:srgbClr val="000000"/>
                </a:solidFill>
              </a:endParaRPr>
            </a:p>
          </p:txBody>
        </p:sp>
      </p:grpSp>
      <p:grpSp>
        <p:nvGrpSpPr>
          <p:cNvPr id="1032" name="Group 47"/>
          <p:cNvGrpSpPr>
            <a:grpSpLocks/>
          </p:cNvGrpSpPr>
          <p:nvPr userDrawn="1"/>
        </p:nvGrpSpPr>
        <p:grpSpPr bwMode="auto">
          <a:xfrm>
            <a:off x="2127250" y="47625"/>
            <a:ext cx="1079500" cy="360363"/>
            <a:chOff x="1247" y="30"/>
            <a:chExt cx="680" cy="227"/>
          </a:xfrm>
        </p:grpSpPr>
        <p:sp>
          <p:nvSpPr>
            <p:cNvPr id="1038" name="AutoShape 20">
              <a:hlinkClick r:id="rId19" action="ppaction://hlinksldjump"/>
            </p:cNvPr>
            <p:cNvSpPr>
              <a:spLocks noChangeArrowheads="1"/>
            </p:cNvSpPr>
            <p:nvPr userDrawn="1"/>
          </p:nvSpPr>
          <p:spPr bwMode="auto">
            <a:xfrm>
              <a:off x="1247" y="30"/>
              <a:ext cx="680" cy="227"/>
            </a:xfrm>
            <a:prstGeom prst="roundRect">
              <a:avLst>
                <a:gd name="adj" fmla="val 16667"/>
              </a:avLst>
            </a:prstGeom>
            <a:solidFill>
              <a:schemeClr val="bg1"/>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54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s-ES_tradnl" altLang="es-ES" sz="1000" b="1" smtClean="0">
                  <a:solidFill>
                    <a:srgbClr val="669900"/>
                  </a:solidFill>
                </a:rPr>
                <a:t>RECURSOS</a:t>
              </a:r>
              <a:endParaRPr lang="es-ES" altLang="es-ES" sz="1000" b="1" smtClean="0">
                <a:solidFill>
                  <a:srgbClr val="669900"/>
                </a:solidFill>
              </a:endParaRPr>
            </a:p>
          </p:txBody>
        </p:sp>
        <p:sp>
          <p:nvSpPr>
            <p:cNvPr id="1039" name="Oval 21"/>
            <p:cNvSpPr>
              <a:spLocks noChangeArrowheads="1"/>
            </p:cNvSpPr>
            <p:nvPr userDrawn="1"/>
          </p:nvSpPr>
          <p:spPr bwMode="auto">
            <a:xfrm>
              <a:off x="1247" y="73"/>
              <a:ext cx="136" cy="136"/>
            </a:xfrm>
            <a:prstGeom prst="ellipse">
              <a:avLst/>
            </a:prstGeom>
            <a:solidFill>
              <a:schemeClr val="folHlink"/>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S" altLang="es-ES" smtClean="0">
                <a:solidFill>
                  <a:srgbClr val="000000"/>
                </a:solidFill>
              </a:endParaRPr>
            </a:p>
          </p:txBody>
        </p:sp>
        <p:sp>
          <p:nvSpPr>
            <p:cNvPr id="1040" name="AutoShape 22"/>
            <p:cNvSpPr>
              <a:spLocks noChangeArrowheads="1"/>
            </p:cNvSpPr>
            <p:nvPr userDrawn="1"/>
          </p:nvSpPr>
          <p:spPr bwMode="auto">
            <a:xfrm rot="5400000">
              <a:off x="1281" y="101"/>
              <a:ext cx="90" cy="78"/>
            </a:xfrm>
            <a:prstGeom prst="triangle">
              <a:avLst>
                <a:gd name="adj" fmla="val 50000"/>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S_tradnl" altLang="es-ES" smtClean="0">
                <a:solidFill>
                  <a:srgbClr val="000000"/>
                </a:solidFill>
              </a:endParaRPr>
            </a:p>
          </p:txBody>
        </p:sp>
      </p:grpSp>
      <p:grpSp>
        <p:nvGrpSpPr>
          <p:cNvPr id="1033" name="Group 56"/>
          <p:cNvGrpSpPr>
            <a:grpSpLocks/>
          </p:cNvGrpSpPr>
          <p:nvPr userDrawn="1"/>
        </p:nvGrpSpPr>
        <p:grpSpPr bwMode="auto">
          <a:xfrm>
            <a:off x="3276600" y="47625"/>
            <a:ext cx="1079500" cy="360363"/>
            <a:chOff x="1972" y="30"/>
            <a:chExt cx="680" cy="227"/>
          </a:xfrm>
        </p:grpSpPr>
        <p:sp>
          <p:nvSpPr>
            <p:cNvPr id="1035" name="AutoShape 24">
              <a:hlinkClick r:id="rId21" action="ppaction://hlinksldjump"/>
            </p:cNvPr>
            <p:cNvSpPr>
              <a:spLocks noChangeArrowheads="1"/>
            </p:cNvSpPr>
            <p:nvPr userDrawn="1"/>
          </p:nvSpPr>
          <p:spPr bwMode="auto">
            <a:xfrm>
              <a:off x="1972" y="30"/>
              <a:ext cx="680" cy="227"/>
            </a:xfrm>
            <a:prstGeom prst="roundRect">
              <a:avLst>
                <a:gd name="adj" fmla="val 16667"/>
              </a:avLst>
            </a:prstGeom>
            <a:solidFill>
              <a:schemeClr val="bg1"/>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54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s-ES_tradnl" altLang="es-ES" sz="1000" b="1" smtClean="0">
                  <a:solidFill>
                    <a:srgbClr val="669900"/>
                  </a:solidFill>
                </a:rPr>
                <a:t>INTERNET</a:t>
              </a:r>
              <a:endParaRPr lang="es-ES" altLang="es-ES" sz="1000" b="1" smtClean="0">
                <a:solidFill>
                  <a:srgbClr val="669900"/>
                </a:solidFill>
              </a:endParaRPr>
            </a:p>
          </p:txBody>
        </p:sp>
        <p:sp>
          <p:nvSpPr>
            <p:cNvPr id="1036" name="Oval 25">
              <a:hlinkClick r:id="rId21" action="ppaction://hlinksldjump"/>
            </p:cNvPr>
            <p:cNvSpPr>
              <a:spLocks noChangeArrowheads="1"/>
            </p:cNvSpPr>
            <p:nvPr userDrawn="1"/>
          </p:nvSpPr>
          <p:spPr bwMode="auto">
            <a:xfrm>
              <a:off x="1972" y="73"/>
              <a:ext cx="136" cy="136"/>
            </a:xfrm>
            <a:prstGeom prst="ellipse">
              <a:avLst/>
            </a:prstGeom>
            <a:solidFill>
              <a:schemeClr val="folHlink"/>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S" altLang="es-ES" smtClean="0">
                <a:solidFill>
                  <a:srgbClr val="000000"/>
                </a:solidFill>
              </a:endParaRPr>
            </a:p>
          </p:txBody>
        </p:sp>
        <p:sp>
          <p:nvSpPr>
            <p:cNvPr id="1037" name="AutoShape 26">
              <a:hlinkClick r:id="rId21" action="ppaction://hlinksldjump"/>
            </p:cNvPr>
            <p:cNvSpPr>
              <a:spLocks noChangeArrowheads="1"/>
            </p:cNvSpPr>
            <p:nvPr userDrawn="1"/>
          </p:nvSpPr>
          <p:spPr bwMode="auto">
            <a:xfrm rot="5400000">
              <a:off x="2006" y="101"/>
              <a:ext cx="90" cy="78"/>
            </a:xfrm>
            <a:prstGeom prst="triangle">
              <a:avLst>
                <a:gd name="adj" fmla="val 50000"/>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S_tradnl" altLang="es-ES" smtClean="0">
                <a:solidFill>
                  <a:srgbClr val="000000"/>
                </a:solidFill>
              </a:endParaRPr>
            </a:p>
          </p:txBody>
        </p:sp>
      </p:grpSp>
      <p:sp>
        <p:nvSpPr>
          <p:cNvPr id="1034" name="Rectangle 8"/>
          <p:cNvSpPr>
            <a:spLocks noChangeArrowheads="1"/>
          </p:cNvSpPr>
          <p:nvPr userDrawn="1"/>
        </p:nvSpPr>
        <p:spPr bwMode="auto">
          <a:xfrm>
            <a:off x="6273800" y="0"/>
            <a:ext cx="2865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s-ES_tradnl" altLang="es-ES" sz="1200" b="1" smtClean="0">
                <a:solidFill>
                  <a:srgbClr val="FFFFFF"/>
                </a:solidFill>
              </a:rPr>
              <a:t>BIOLOGÍA Y GEOLOGÍA Bachillerato</a:t>
            </a:r>
            <a:br>
              <a:rPr lang="es-ES_tradnl" altLang="es-ES" sz="1200" b="1" smtClean="0">
                <a:solidFill>
                  <a:srgbClr val="FFFFFF"/>
                </a:solidFill>
              </a:rPr>
            </a:br>
            <a:r>
              <a:rPr lang="es-ES_tradnl" altLang="es-ES" sz="1200" smtClean="0">
                <a:solidFill>
                  <a:srgbClr val="FFFFFF"/>
                </a:solidFill>
              </a:rPr>
              <a:t>El estudio de nuestro planeta</a:t>
            </a:r>
            <a:endParaRPr lang="es-ES" altLang="es-ES" sz="1200" smtClean="0">
              <a:solidFill>
                <a:srgbClr val="FFFFFF"/>
              </a:solidFill>
            </a:endParaRPr>
          </a:p>
        </p:txBody>
      </p:sp>
    </p:spTree>
    <p:extLst>
      <p:ext uri="{BB962C8B-B14F-4D97-AF65-F5344CB8AC3E}">
        <p14:creationId xmlns:p14="http://schemas.microsoft.com/office/powerpoint/2010/main" val="4244485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oleObject" Target="../embeddings/oleObject1.bin"/><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24.bin"/><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oleObject" Target="../embeddings/oleObject23.bin"/><Relationship Id="rId9"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13.bin"/><Relationship Id="rId2" Type="http://schemas.openxmlformats.org/officeDocument/2006/relationships/slideLayout" Target="../slideLayouts/slideLayout15.xml"/><Relationship Id="rId1" Type="http://schemas.openxmlformats.org/officeDocument/2006/relationships/vmlDrawing" Target="../drawings/vmlDrawing96.vml"/><Relationship Id="rId6" Type="http://schemas.openxmlformats.org/officeDocument/2006/relationships/image" Target="../media/image186.jpeg"/><Relationship Id="rId5" Type="http://schemas.openxmlformats.org/officeDocument/2006/relationships/oleObject" Target="../embeddings/oleObject214.bin"/><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oleObject" Target="../embeddings/oleObject215.bin"/><Relationship Id="rId7" Type="http://schemas.openxmlformats.org/officeDocument/2006/relationships/image" Target="../media/image174.png"/><Relationship Id="rId12" Type="http://schemas.microsoft.com/office/2007/relationships/hdphoto" Target="../media/hdphoto35.wdp"/><Relationship Id="rId2" Type="http://schemas.openxmlformats.org/officeDocument/2006/relationships/slideLayout" Target="../slideLayouts/slideLayout4.xml"/><Relationship Id="rId1" Type="http://schemas.openxmlformats.org/officeDocument/2006/relationships/vmlDrawing" Target="../drawings/vmlDrawing97.vml"/><Relationship Id="rId6" Type="http://schemas.openxmlformats.org/officeDocument/2006/relationships/image" Target="../media/image173.png"/><Relationship Id="rId11" Type="http://schemas.openxmlformats.org/officeDocument/2006/relationships/image" Target="../media/image187.png"/><Relationship Id="rId5" Type="http://schemas.openxmlformats.org/officeDocument/2006/relationships/oleObject" Target="../embeddings/oleObject216.bin"/><Relationship Id="rId10" Type="http://schemas.microsoft.com/office/2007/relationships/hdphoto" Target="../media/hdphoto34.wdp"/><Relationship Id="rId4" Type="http://schemas.openxmlformats.org/officeDocument/2006/relationships/image" Target="../media/image3.png"/><Relationship Id="rId9" Type="http://schemas.openxmlformats.org/officeDocument/2006/relationships/image" Target="../media/image176.png"/></Relationships>
</file>

<file path=ppt/slides/_rels/slide102.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oleObject" Target="../embeddings/oleObject217.bin"/><Relationship Id="rId7" Type="http://schemas.openxmlformats.org/officeDocument/2006/relationships/image" Target="../media/image174.png"/><Relationship Id="rId2" Type="http://schemas.openxmlformats.org/officeDocument/2006/relationships/slideLayout" Target="../slideLayouts/slideLayout4.xml"/><Relationship Id="rId1" Type="http://schemas.openxmlformats.org/officeDocument/2006/relationships/vmlDrawing" Target="../drawings/vmlDrawing98.vml"/><Relationship Id="rId6" Type="http://schemas.openxmlformats.org/officeDocument/2006/relationships/image" Target="../media/image173.png"/><Relationship Id="rId5" Type="http://schemas.openxmlformats.org/officeDocument/2006/relationships/oleObject" Target="../embeddings/oleObject218.bin"/><Relationship Id="rId10" Type="http://schemas.microsoft.com/office/2007/relationships/hdphoto" Target="../media/hdphoto36.wdp"/><Relationship Id="rId4" Type="http://schemas.openxmlformats.org/officeDocument/2006/relationships/image" Target="../media/image3.png"/><Relationship Id="rId9" Type="http://schemas.openxmlformats.org/officeDocument/2006/relationships/image" Target="../media/image188.png"/></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19.bin"/><Relationship Id="rId7" Type="http://schemas.openxmlformats.org/officeDocument/2006/relationships/oleObject" Target="../embeddings/oleObject220.bin"/><Relationship Id="rId2" Type="http://schemas.openxmlformats.org/officeDocument/2006/relationships/slideLayout" Target="../slideLayouts/slideLayout15.xml"/><Relationship Id="rId1" Type="http://schemas.openxmlformats.org/officeDocument/2006/relationships/vmlDrawing" Target="../drawings/vmlDrawing99.vml"/><Relationship Id="rId6" Type="http://schemas.openxmlformats.org/officeDocument/2006/relationships/image" Target="../media/image189.png"/><Relationship Id="rId5" Type="http://schemas.openxmlformats.org/officeDocument/2006/relationships/image" Target="../media/image177.pn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221.bin"/><Relationship Id="rId2" Type="http://schemas.openxmlformats.org/officeDocument/2006/relationships/slideLayout" Target="../slideLayouts/slideLayout15.xml"/><Relationship Id="rId1" Type="http://schemas.openxmlformats.org/officeDocument/2006/relationships/vmlDrawing" Target="../drawings/vmlDrawing100.vml"/><Relationship Id="rId6" Type="http://schemas.openxmlformats.org/officeDocument/2006/relationships/image" Target="../media/image190.png"/><Relationship Id="rId5" Type="http://schemas.openxmlformats.org/officeDocument/2006/relationships/oleObject" Target="../embeddings/oleObject222.bin"/><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23.bin"/><Relationship Id="rId2" Type="http://schemas.openxmlformats.org/officeDocument/2006/relationships/slideLayout" Target="../slideLayouts/slideLayout15.xml"/><Relationship Id="rId1" Type="http://schemas.openxmlformats.org/officeDocument/2006/relationships/vmlDrawing" Target="../drawings/vmlDrawing101.vml"/><Relationship Id="rId6" Type="http://schemas.openxmlformats.org/officeDocument/2006/relationships/image" Target="../media/image191.jpeg"/><Relationship Id="rId5" Type="http://schemas.openxmlformats.org/officeDocument/2006/relationships/oleObject" Target="../embeddings/oleObject224.bin"/><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Layout" Target="../slideLayouts/slideLayout15.xml"/><Relationship Id="rId1" Type="http://schemas.openxmlformats.org/officeDocument/2006/relationships/vmlDrawing" Target="../drawings/vmlDrawing102.vml"/><Relationship Id="rId6" Type="http://schemas.openxmlformats.org/officeDocument/2006/relationships/image" Target="../media/image192.jpeg"/><Relationship Id="rId5" Type="http://schemas.openxmlformats.org/officeDocument/2006/relationships/oleObject" Target="../embeddings/oleObject226.bin"/><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Layout" Target="../slideLayouts/slideLayout15.xml"/><Relationship Id="rId1" Type="http://schemas.openxmlformats.org/officeDocument/2006/relationships/vmlDrawing" Target="../drawings/vmlDrawing103.vml"/><Relationship Id="rId6" Type="http://schemas.openxmlformats.org/officeDocument/2006/relationships/oleObject" Target="../embeddings/oleObject228.bin"/><Relationship Id="rId5" Type="http://schemas.openxmlformats.org/officeDocument/2006/relationships/image" Target="../media/image193.pn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229.bin"/><Relationship Id="rId2" Type="http://schemas.openxmlformats.org/officeDocument/2006/relationships/slideLayout" Target="../slideLayouts/slideLayout15.xml"/><Relationship Id="rId1" Type="http://schemas.openxmlformats.org/officeDocument/2006/relationships/vmlDrawing" Target="../drawings/vmlDrawing104.vml"/><Relationship Id="rId6" Type="http://schemas.openxmlformats.org/officeDocument/2006/relationships/oleObject" Target="../embeddings/oleObject230.bin"/><Relationship Id="rId5" Type="http://schemas.openxmlformats.org/officeDocument/2006/relationships/image" Target="../media/image194.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31.bin"/><Relationship Id="rId2" Type="http://schemas.openxmlformats.org/officeDocument/2006/relationships/slideLayout" Target="../slideLayouts/slideLayout15.xml"/><Relationship Id="rId1" Type="http://schemas.openxmlformats.org/officeDocument/2006/relationships/vmlDrawing" Target="../drawings/vmlDrawing105.vml"/><Relationship Id="rId6" Type="http://schemas.openxmlformats.org/officeDocument/2006/relationships/oleObject" Target="../embeddings/oleObject232.bin"/><Relationship Id="rId5" Type="http://schemas.openxmlformats.org/officeDocument/2006/relationships/image" Target="../media/image195.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18.png"/><Relationship Id="rId3" Type="http://schemas.openxmlformats.org/officeDocument/2006/relationships/notesSlide" Target="../notesSlides/notesSlide11.xml"/><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7.bin"/><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oleObject" Target="../embeddings/oleObject26.bin"/><Relationship Id="rId9"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33.bin"/><Relationship Id="rId2" Type="http://schemas.openxmlformats.org/officeDocument/2006/relationships/slideLayout" Target="../slideLayouts/slideLayout15.xml"/><Relationship Id="rId1" Type="http://schemas.openxmlformats.org/officeDocument/2006/relationships/vmlDrawing" Target="../drawings/vmlDrawing106.vml"/><Relationship Id="rId6" Type="http://schemas.openxmlformats.org/officeDocument/2006/relationships/oleObject" Target="../embeddings/oleObject234.bin"/><Relationship Id="rId5" Type="http://schemas.openxmlformats.org/officeDocument/2006/relationships/image" Target="../media/image196.png"/><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35.bin"/><Relationship Id="rId2" Type="http://schemas.openxmlformats.org/officeDocument/2006/relationships/slideLayout" Target="../slideLayouts/slideLayout15.xml"/><Relationship Id="rId1" Type="http://schemas.openxmlformats.org/officeDocument/2006/relationships/vmlDrawing" Target="../drawings/vmlDrawing107.vml"/><Relationship Id="rId6" Type="http://schemas.openxmlformats.org/officeDocument/2006/relationships/oleObject" Target="../embeddings/oleObject236.bin"/><Relationship Id="rId5" Type="http://schemas.openxmlformats.org/officeDocument/2006/relationships/image" Target="../media/image197.pn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237.bin"/><Relationship Id="rId2" Type="http://schemas.openxmlformats.org/officeDocument/2006/relationships/slideLayout" Target="../slideLayouts/slideLayout15.xml"/><Relationship Id="rId1" Type="http://schemas.openxmlformats.org/officeDocument/2006/relationships/vmlDrawing" Target="../drawings/vmlDrawing108.vml"/><Relationship Id="rId6" Type="http://schemas.openxmlformats.org/officeDocument/2006/relationships/oleObject" Target="../embeddings/oleObject238.bin"/><Relationship Id="rId5" Type="http://schemas.openxmlformats.org/officeDocument/2006/relationships/image" Target="../media/image198.jpe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oleObject" Target="../embeddings/oleObject239.bin"/><Relationship Id="rId7" Type="http://schemas.openxmlformats.org/officeDocument/2006/relationships/image" Target="../media/image174.png"/><Relationship Id="rId12" Type="http://schemas.microsoft.com/office/2007/relationships/hdphoto" Target="../media/hdphoto37.wdp"/><Relationship Id="rId2" Type="http://schemas.openxmlformats.org/officeDocument/2006/relationships/slideLayout" Target="../slideLayouts/slideLayout4.xml"/><Relationship Id="rId1" Type="http://schemas.openxmlformats.org/officeDocument/2006/relationships/vmlDrawing" Target="../drawings/vmlDrawing109.vml"/><Relationship Id="rId6" Type="http://schemas.openxmlformats.org/officeDocument/2006/relationships/image" Target="../media/image173.png"/><Relationship Id="rId11" Type="http://schemas.openxmlformats.org/officeDocument/2006/relationships/image" Target="../media/image199.png"/><Relationship Id="rId5" Type="http://schemas.openxmlformats.org/officeDocument/2006/relationships/oleObject" Target="../embeddings/oleObject240.bin"/><Relationship Id="rId10" Type="http://schemas.microsoft.com/office/2007/relationships/hdphoto" Target="../media/hdphoto36.wdp"/><Relationship Id="rId4" Type="http://schemas.openxmlformats.org/officeDocument/2006/relationships/image" Target="../media/image3.png"/><Relationship Id="rId9" Type="http://schemas.openxmlformats.org/officeDocument/2006/relationships/image" Target="../media/image188.png"/></Relationships>
</file>

<file path=ppt/slides/_rels/slide114.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oleObject" Target="../embeddings/oleObject241.bin"/><Relationship Id="rId7" Type="http://schemas.openxmlformats.org/officeDocument/2006/relationships/image" Target="../media/image174.png"/><Relationship Id="rId12" Type="http://schemas.openxmlformats.org/officeDocument/2006/relationships/image" Target="../media/image193.png"/><Relationship Id="rId2" Type="http://schemas.openxmlformats.org/officeDocument/2006/relationships/slideLayout" Target="../slideLayouts/slideLayout4.xml"/><Relationship Id="rId1" Type="http://schemas.openxmlformats.org/officeDocument/2006/relationships/vmlDrawing" Target="../drawings/vmlDrawing110.vml"/><Relationship Id="rId6" Type="http://schemas.openxmlformats.org/officeDocument/2006/relationships/image" Target="../media/image173.png"/><Relationship Id="rId11" Type="http://schemas.microsoft.com/office/2007/relationships/hdphoto" Target="../media/hdphoto37.wdp"/><Relationship Id="rId5" Type="http://schemas.openxmlformats.org/officeDocument/2006/relationships/oleObject" Target="../embeddings/oleObject242.bin"/><Relationship Id="rId10" Type="http://schemas.openxmlformats.org/officeDocument/2006/relationships/image" Target="../media/image199.png"/><Relationship Id="rId4" Type="http://schemas.openxmlformats.org/officeDocument/2006/relationships/image" Target="../media/image3.png"/><Relationship Id="rId9" Type="http://schemas.microsoft.com/office/2007/relationships/hdphoto" Target="../media/hdphoto36.wdp"/></Relationships>
</file>

<file path=ppt/slides/_rels/slide115.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oleObject" Target="../embeddings/oleObject243.bin"/><Relationship Id="rId7" Type="http://schemas.openxmlformats.org/officeDocument/2006/relationships/image" Target="../media/image174.png"/><Relationship Id="rId12" Type="http://schemas.microsoft.com/office/2007/relationships/hdphoto" Target="../media/hdphoto39.wdp"/><Relationship Id="rId2" Type="http://schemas.openxmlformats.org/officeDocument/2006/relationships/slideLayout" Target="../slideLayouts/slideLayout4.xml"/><Relationship Id="rId1" Type="http://schemas.openxmlformats.org/officeDocument/2006/relationships/vmlDrawing" Target="../drawings/vmlDrawing111.vml"/><Relationship Id="rId6" Type="http://schemas.openxmlformats.org/officeDocument/2006/relationships/image" Target="../media/image173.png"/><Relationship Id="rId11" Type="http://schemas.openxmlformats.org/officeDocument/2006/relationships/image" Target="../media/image201.png"/><Relationship Id="rId5" Type="http://schemas.openxmlformats.org/officeDocument/2006/relationships/oleObject" Target="../embeddings/oleObject244.bin"/><Relationship Id="rId10" Type="http://schemas.microsoft.com/office/2007/relationships/hdphoto" Target="../media/hdphoto38.wdp"/><Relationship Id="rId4" Type="http://schemas.openxmlformats.org/officeDocument/2006/relationships/image" Target="../media/image3.png"/><Relationship Id="rId9" Type="http://schemas.openxmlformats.org/officeDocument/2006/relationships/image" Target="../media/image200.png"/></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45.bin"/><Relationship Id="rId2" Type="http://schemas.openxmlformats.org/officeDocument/2006/relationships/slideLayout" Target="../slideLayouts/slideLayout4.xml"/><Relationship Id="rId1" Type="http://schemas.openxmlformats.org/officeDocument/2006/relationships/vmlDrawing" Target="../drawings/vmlDrawing112.vml"/><Relationship Id="rId6" Type="http://schemas.openxmlformats.org/officeDocument/2006/relationships/image" Target="../media/image115.png"/><Relationship Id="rId5" Type="http://schemas.openxmlformats.org/officeDocument/2006/relationships/oleObject" Target="../embeddings/oleObject246.bin"/><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oleObject" Target="../embeddings/oleObject247.bin"/><Relationship Id="rId7" Type="http://schemas.openxmlformats.org/officeDocument/2006/relationships/image" Target="../media/image174.png"/><Relationship Id="rId12" Type="http://schemas.microsoft.com/office/2007/relationships/hdphoto" Target="../media/hdphoto41.wdp"/><Relationship Id="rId2" Type="http://schemas.openxmlformats.org/officeDocument/2006/relationships/slideLayout" Target="../slideLayouts/slideLayout4.xml"/><Relationship Id="rId1" Type="http://schemas.openxmlformats.org/officeDocument/2006/relationships/vmlDrawing" Target="../drawings/vmlDrawing113.vml"/><Relationship Id="rId6" Type="http://schemas.openxmlformats.org/officeDocument/2006/relationships/image" Target="../media/image173.png"/><Relationship Id="rId11" Type="http://schemas.openxmlformats.org/officeDocument/2006/relationships/image" Target="../media/image203.png"/><Relationship Id="rId5" Type="http://schemas.openxmlformats.org/officeDocument/2006/relationships/oleObject" Target="../embeddings/oleObject248.bin"/><Relationship Id="rId10" Type="http://schemas.microsoft.com/office/2007/relationships/hdphoto" Target="../media/hdphoto40.wdp"/><Relationship Id="rId4" Type="http://schemas.openxmlformats.org/officeDocument/2006/relationships/image" Target="../media/image3.png"/><Relationship Id="rId9" Type="http://schemas.openxmlformats.org/officeDocument/2006/relationships/image" Target="../media/image202.png"/></Relationships>
</file>

<file path=ppt/slides/_rels/slide118.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oleObject" Target="../embeddings/oleObject249.bin"/><Relationship Id="rId7" Type="http://schemas.openxmlformats.org/officeDocument/2006/relationships/image" Target="../media/image174.png"/><Relationship Id="rId12" Type="http://schemas.openxmlformats.org/officeDocument/2006/relationships/image" Target="../media/image206.png"/><Relationship Id="rId2" Type="http://schemas.openxmlformats.org/officeDocument/2006/relationships/slideLayout" Target="../slideLayouts/slideLayout4.xml"/><Relationship Id="rId1" Type="http://schemas.openxmlformats.org/officeDocument/2006/relationships/vmlDrawing" Target="../drawings/vmlDrawing114.vml"/><Relationship Id="rId6" Type="http://schemas.openxmlformats.org/officeDocument/2006/relationships/image" Target="../media/image173.png"/><Relationship Id="rId11" Type="http://schemas.openxmlformats.org/officeDocument/2006/relationships/image" Target="../media/image205.png"/><Relationship Id="rId5" Type="http://schemas.openxmlformats.org/officeDocument/2006/relationships/oleObject" Target="../embeddings/oleObject250.bin"/><Relationship Id="rId10" Type="http://schemas.microsoft.com/office/2007/relationships/hdphoto" Target="../media/hdphoto42.wdp"/><Relationship Id="rId4" Type="http://schemas.openxmlformats.org/officeDocument/2006/relationships/image" Target="../media/image3.png"/><Relationship Id="rId9" Type="http://schemas.openxmlformats.org/officeDocument/2006/relationships/image" Target="../media/image204.png"/></Relationships>
</file>

<file path=ppt/slides/_rels/slide119.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oleObject" Target="../embeddings/oleObject251.bin"/><Relationship Id="rId7" Type="http://schemas.openxmlformats.org/officeDocument/2006/relationships/image" Target="../media/image174.png"/><Relationship Id="rId12" Type="http://schemas.microsoft.com/office/2007/relationships/hdphoto" Target="../media/hdphoto44.wdp"/><Relationship Id="rId2" Type="http://schemas.openxmlformats.org/officeDocument/2006/relationships/slideLayout" Target="../slideLayouts/slideLayout4.xml"/><Relationship Id="rId1" Type="http://schemas.openxmlformats.org/officeDocument/2006/relationships/vmlDrawing" Target="../drawings/vmlDrawing115.vml"/><Relationship Id="rId6" Type="http://schemas.openxmlformats.org/officeDocument/2006/relationships/image" Target="../media/image173.png"/><Relationship Id="rId11" Type="http://schemas.openxmlformats.org/officeDocument/2006/relationships/image" Target="../media/image208.png"/><Relationship Id="rId5" Type="http://schemas.openxmlformats.org/officeDocument/2006/relationships/oleObject" Target="../embeddings/oleObject252.bin"/><Relationship Id="rId10" Type="http://schemas.microsoft.com/office/2007/relationships/hdphoto" Target="../media/hdphoto43.wdp"/><Relationship Id="rId4" Type="http://schemas.openxmlformats.org/officeDocument/2006/relationships/image" Target="../media/image3.png"/><Relationship Id="rId9" Type="http://schemas.openxmlformats.org/officeDocument/2006/relationships/image" Target="../media/image20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oleObject" Target="../embeddings/oleObject30.bin"/><Relationship Id="rId5" Type="http://schemas.openxmlformats.org/officeDocument/2006/relationships/image" Target="../media/image3.png"/><Relationship Id="rId4" Type="http://schemas.openxmlformats.org/officeDocument/2006/relationships/oleObject" Target="../embeddings/oleObject29.bin"/></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53.bin"/><Relationship Id="rId2" Type="http://schemas.openxmlformats.org/officeDocument/2006/relationships/slideLayout" Target="../slideLayouts/slideLayout4.xml"/><Relationship Id="rId1" Type="http://schemas.openxmlformats.org/officeDocument/2006/relationships/vmlDrawing" Target="../drawings/vmlDrawing116.vml"/><Relationship Id="rId6" Type="http://schemas.openxmlformats.org/officeDocument/2006/relationships/image" Target="../media/image131.png"/><Relationship Id="rId5" Type="http://schemas.openxmlformats.org/officeDocument/2006/relationships/oleObject" Target="../embeddings/oleObject254.bin"/><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255.bin"/><Relationship Id="rId2" Type="http://schemas.openxmlformats.org/officeDocument/2006/relationships/slideLayout" Target="../slideLayouts/slideLayout4.xml"/><Relationship Id="rId1" Type="http://schemas.openxmlformats.org/officeDocument/2006/relationships/vmlDrawing" Target="../drawings/vmlDrawing117.vml"/><Relationship Id="rId6" Type="http://schemas.openxmlformats.org/officeDocument/2006/relationships/image" Target="../media/image209.png"/><Relationship Id="rId5" Type="http://schemas.openxmlformats.org/officeDocument/2006/relationships/oleObject" Target="../embeddings/oleObject256.bin"/><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oleObject" Target="../embeddings/oleObject257.bin"/><Relationship Id="rId7" Type="http://schemas.microsoft.com/office/2007/relationships/hdphoto" Target="../media/hdphoto45.wdp"/><Relationship Id="rId2" Type="http://schemas.openxmlformats.org/officeDocument/2006/relationships/slideLayout" Target="../slideLayouts/slideLayout4.xml"/><Relationship Id="rId1" Type="http://schemas.openxmlformats.org/officeDocument/2006/relationships/vmlDrawing" Target="../drawings/vmlDrawing118.vml"/><Relationship Id="rId6" Type="http://schemas.openxmlformats.org/officeDocument/2006/relationships/image" Target="../media/image210.png"/><Relationship Id="rId5" Type="http://schemas.openxmlformats.org/officeDocument/2006/relationships/oleObject" Target="../embeddings/oleObject258.bin"/><Relationship Id="rId4" Type="http://schemas.openxmlformats.org/officeDocument/2006/relationships/image" Target="../media/image3.png"/><Relationship Id="rId9" Type="http://schemas.openxmlformats.org/officeDocument/2006/relationships/image" Target="../media/image212.png"/></Relationships>
</file>

<file path=ppt/slides/_rels/slide123.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oleObject" Target="../embeddings/oleObject259.bin"/><Relationship Id="rId7" Type="http://schemas.openxmlformats.org/officeDocument/2006/relationships/image" Target="../media/image212.png"/><Relationship Id="rId12" Type="http://schemas.microsoft.com/office/2007/relationships/hdphoto" Target="../media/hdphoto47.wdp"/><Relationship Id="rId2" Type="http://schemas.openxmlformats.org/officeDocument/2006/relationships/slideLayout" Target="../slideLayouts/slideLayout4.xml"/><Relationship Id="rId1" Type="http://schemas.openxmlformats.org/officeDocument/2006/relationships/vmlDrawing" Target="../drawings/vmlDrawing119.vml"/><Relationship Id="rId6" Type="http://schemas.openxmlformats.org/officeDocument/2006/relationships/image" Target="../media/image211.png"/><Relationship Id="rId11" Type="http://schemas.openxmlformats.org/officeDocument/2006/relationships/image" Target="../media/image215.png"/><Relationship Id="rId5" Type="http://schemas.openxmlformats.org/officeDocument/2006/relationships/oleObject" Target="../embeddings/oleObject260.bin"/><Relationship Id="rId10" Type="http://schemas.microsoft.com/office/2007/relationships/hdphoto" Target="../media/hdphoto46.wdp"/><Relationship Id="rId4" Type="http://schemas.openxmlformats.org/officeDocument/2006/relationships/image" Target="../media/image3.png"/><Relationship Id="rId9" Type="http://schemas.openxmlformats.org/officeDocument/2006/relationships/image" Target="../media/image214.png"/></Relationships>
</file>

<file path=ppt/slides/_rels/slide124.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oleObject" Target="../embeddings/oleObject261.bin"/><Relationship Id="rId7" Type="http://schemas.openxmlformats.org/officeDocument/2006/relationships/image" Target="../media/image212.png"/><Relationship Id="rId12" Type="http://schemas.microsoft.com/office/2007/relationships/hdphoto" Target="../media/hdphoto49.wdp"/><Relationship Id="rId2" Type="http://schemas.openxmlformats.org/officeDocument/2006/relationships/slideLayout" Target="../slideLayouts/slideLayout4.xml"/><Relationship Id="rId1" Type="http://schemas.openxmlformats.org/officeDocument/2006/relationships/vmlDrawing" Target="../drawings/vmlDrawing120.vml"/><Relationship Id="rId6" Type="http://schemas.openxmlformats.org/officeDocument/2006/relationships/image" Target="../media/image211.png"/><Relationship Id="rId11" Type="http://schemas.openxmlformats.org/officeDocument/2006/relationships/image" Target="../media/image217.png"/><Relationship Id="rId5" Type="http://schemas.openxmlformats.org/officeDocument/2006/relationships/oleObject" Target="../embeddings/oleObject262.bin"/><Relationship Id="rId10" Type="http://schemas.microsoft.com/office/2007/relationships/hdphoto" Target="../media/hdphoto48.wdp"/><Relationship Id="rId4" Type="http://schemas.openxmlformats.org/officeDocument/2006/relationships/image" Target="../media/image3.png"/><Relationship Id="rId9" Type="http://schemas.openxmlformats.org/officeDocument/2006/relationships/image" Target="../media/image216.png"/></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263.bin"/><Relationship Id="rId2" Type="http://schemas.openxmlformats.org/officeDocument/2006/relationships/slideLayout" Target="../slideLayouts/slideLayout4.xml"/><Relationship Id="rId1" Type="http://schemas.openxmlformats.org/officeDocument/2006/relationships/vmlDrawing" Target="../drawings/vmlDrawing121.vml"/><Relationship Id="rId6" Type="http://schemas.openxmlformats.org/officeDocument/2006/relationships/image" Target="../media/image218.png"/><Relationship Id="rId5" Type="http://schemas.openxmlformats.org/officeDocument/2006/relationships/oleObject" Target="../embeddings/oleObject264.bin"/><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oleObject" Target="../embeddings/oleObject265.bin"/><Relationship Id="rId7" Type="http://schemas.openxmlformats.org/officeDocument/2006/relationships/image" Target="../media/image212.png"/><Relationship Id="rId12" Type="http://schemas.microsoft.com/office/2007/relationships/hdphoto" Target="../media/hdphoto51.wdp"/><Relationship Id="rId2" Type="http://schemas.openxmlformats.org/officeDocument/2006/relationships/slideLayout" Target="../slideLayouts/slideLayout4.xml"/><Relationship Id="rId1" Type="http://schemas.openxmlformats.org/officeDocument/2006/relationships/vmlDrawing" Target="../drawings/vmlDrawing122.vml"/><Relationship Id="rId6" Type="http://schemas.openxmlformats.org/officeDocument/2006/relationships/image" Target="../media/image211.png"/><Relationship Id="rId11" Type="http://schemas.openxmlformats.org/officeDocument/2006/relationships/image" Target="../media/image220.png"/><Relationship Id="rId5" Type="http://schemas.openxmlformats.org/officeDocument/2006/relationships/oleObject" Target="../embeddings/oleObject266.bin"/><Relationship Id="rId10" Type="http://schemas.microsoft.com/office/2007/relationships/hdphoto" Target="../media/hdphoto50.wdp"/><Relationship Id="rId4" Type="http://schemas.openxmlformats.org/officeDocument/2006/relationships/image" Target="../media/image3.png"/><Relationship Id="rId9" Type="http://schemas.openxmlformats.org/officeDocument/2006/relationships/image" Target="../media/image219.png"/></Relationships>
</file>

<file path=ppt/slides/_rels/slide127.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oleObject" Target="../embeddings/oleObject267.bin"/><Relationship Id="rId7" Type="http://schemas.openxmlformats.org/officeDocument/2006/relationships/image" Target="../media/image212.png"/><Relationship Id="rId12" Type="http://schemas.microsoft.com/office/2007/relationships/hdphoto" Target="../media/hdphoto53.wdp"/><Relationship Id="rId2" Type="http://schemas.openxmlformats.org/officeDocument/2006/relationships/slideLayout" Target="../slideLayouts/slideLayout4.xml"/><Relationship Id="rId1" Type="http://schemas.openxmlformats.org/officeDocument/2006/relationships/vmlDrawing" Target="../drawings/vmlDrawing123.vml"/><Relationship Id="rId6" Type="http://schemas.openxmlformats.org/officeDocument/2006/relationships/image" Target="../media/image211.png"/><Relationship Id="rId11" Type="http://schemas.openxmlformats.org/officeDocument/2006/relationships/image" Target="../media/image222.png"/><Relationship Id="rId5" Type="http://schemas.openxmlformats.org/officeDocument/2006/relationships/oleObject" Target="../embeddings/oleObject268.bin"/><Relationship Id="rId10" Type="http://schemas.microsoft.com/office/2007/relationships/hdphoto" Target="../media/hdphoto52.wdp"/><Relationship Id="rId4" Type="http://schemas.openxmlformats.org/officeDocument/2006/relationships/image" Target="../media/image3.png"/><Relationship Id="rId9" Type="http://schemas.openxmlformats.org/officeDocument/2006/relationships/image" Target="../media/image221.png"/></Relationships>
</file>

<file path=ppt/slides/_rels/slide128.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oleObject" Target="../embeddings/oleObject269.bin"/><Relationship Id="rId7" Type="http://schemas.openxmlformats.org/officeDocument/2006/relationships/image" Target="../media/image212.png"/><Relationship Id="rId12" Type="http://schemas.microsoft.com/office/2007/relationships/hdphoto" Target="../media/hdphoto55.wdp"/><Relationship Id="rId2" Type="http://schemas.openxmlformats.org/officeDocument/2006/relationships/slideLayout" Target="../slideLayouts/slideLayout4.xml"/><Relationship Id="rId1" Type="http://schemas.openxmlformats.org/officeDocument/2006/relationships/vmlDrawing" Target="../drawings/vmlDrawing124.vml"/><Relationship Id="rId6" Type="http://schemas.openxmlformats.org/officeDocument/2006/relationships/image" Target="../media/image211.png"/><Relationship Id="rId11" Type="http://schemas.openxmlformats.org/officeDocument/2006/relationships/image" Target="../media/image224.png"/><Relationship Id="rId5" Type="http://schemas.openxmlformats.org/officeDocument/2006/relationships/oleObject" Target="../embeddings/oleObject270.bin"/><Relationship Id="rId10" Type="http://schemas.microsoft.com/office/2007/relationships/hdphoto" Target="../media/hdphoto54.wdp"/><Relationship Id="rId4" Type="http://schemas.openxmlformats.org/officeDocument/2006/relationships/image" Target="../media/image3.png"/><Relationship Id="rId9" Type="http://schemas.openxmlformats.org/officeDocument/2006/relationships/image" Target="../media/image223.png"/></Relationships>
</file>

<file path=ppt/slides/_rels/slide12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oleObject" Target="../embeddings/oleObject271.bin"/><Relationship Id="rId7" Type="http://schemas.openxmlformats.org/officeDocument/2006/relationships/image" Target="../media/image212.png"/><Relationship Id="rId12" Type="http://schemas.microsoft.com/office/2007/relationships/hdphoto" Target="../media/hdphoto57.wdp"/><Relationship Id="rId2" Type="http://schemas.openxmlformats.org/officeDocument/2006/relationships/slideLayout" Target="../slideLayouts/slideLayout4.xml"/><Relationship Id="rId1" Type="http://schemas.openxmlformats.org/officeDocument/2006/relationships/vmlDrawing" Target="../drawings/vmlDrawing125.vml"/><Relationship Id="rId6" Type="http://schemas.openxmlformats.org/officeDocument/2006/relationships/image" Target="../media/image211.png"/><Relationship Id="rId11" Type="http://schemas.openxmlformats.org/officeDocument/2006/relationships/image" Target="../media/image226.png"/><Relationship Id="rId5" Type="http://schemas.openxmlformats.org/officeDocument/2006/relationships/oleObject" Target="../embeddings/oleObject272.bin"/><Relationship Id="rId10" Type="http://schemas.microsoft.com/office/2007/relationships/hdphoto" Target="../media/hdphoto56.wdp"/><Relationship Id="rId4" Type="http://schemas.openxmlformats.org/officeDocument/2006/relationships/image" Target="../media/image3.png"/><Relationship Id="rId9" Type="http://schemas.openxmlformats.org/officeDocument/2006/relationships/image" Target="../media/image225.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oleObject" Target="../embeddings/oleObject32.bin"/><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oleObject" Target="../embeddings/oleObject31.bin"/><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4.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34.bin"/><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hyperlink" Target="RECURSOS/Tema%2013/Levantamientos%20de%20fotogrametr&#237;a%20a&#233;rea.%20Apoyo%20de%20Campo.mp4" TargetMode="External"/><Relationship Id="rId4" Type="http://schemas.openxmlformats.org/officeDocument/2006/relationships/oleObject" Target="../embeddings/oleObject33.bin"/><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5.xml"/><Relationship Id="rId7"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36.bin"/><Relationship Id="rId5" Type="http://schemas.openxmlformats.org/officeDocument/2006/relationships/image" Target="../media/image3.png"/><Relationship Id="rId4" Type="http://schemas.openxmlformats.org/officeDocument/2006/relationships/oleObject" Target="../embeddings/oleObject35.bin"/><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16.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oleObject" Target="../embeddings/oleObject37.bin"/><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oleObject" Target="../embeddings/oleObject39.bin"/><Relationship Id="rId4" Type="http://schemas.openxmlformats.org/officeDocument/2006/relationships/image" Target="../media/image36.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3.xml"/><Relationship Id="rId1" Type="http://schemas.openxmlformats.org/officeDocument/2006/relationships/vmlDrawing" Target="../drawings/vmlDrawing17.vml"/><Relationship Id="rId6" Type="http://schemas.openxmlformats.org/officeDocument/2006/relationships/image" Target="../media/image39.png"/><Relationship Id="rId5" Type="http://schemas.openxmlformats.org/officeDocument/2006/relationships/oleObject" Target="../embeddings/oleObject41.bin"/><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oleObject" Target="../embeddings/oleObject3.bin"/><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0.xml"/><Relationship Id="rId7" Type="http://schemas.openxmlformats.org/officeDocument/2006/relationships/oleObject" Target="../embeddings/oleObject44.bin"/><Relationship Id="rId2" Type="http://schemas.openxmlformats.org/officeDocument/2006/relationships/slideLayout" Target="../slideLayouts/slideLayout12.xml"/><Relationship Id="rId1" Type="http://schemas.openxmlformats.org/officeDocument/2006/relationships/vmlDrawing" Target="../drawings/vmlDrawing18.vml"/><Relationship Id="rId6" Type="http://schemas.openxmlformats.org/officeDocument/2006/relationships/oleObject" Target="../embeddings/oleObject43.bin"/><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oleObject" Target="../embeddings/oleObject51.bin"/><Relationship Id="rId3" Type="http://schemas.openxmlformats.org/officeDocument/2006/relationships/notesSlide" Target="../notesSlides/notesSlide21.xml"/><Relationship Id="rId7" Type="http://schemas.openxmlformats.org/officeDocument/2006/relationships/oleObject" Target="../embeddings/oleObject48.bin"/><Relationship Id="rId12"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vmlDrawing" Target="../drawings/vmlDrawing19.vml"/><Relationship Id="rId6" Type="http://schemas.openxmlformats.org/officeDocument/2006/relationships/oleObject" Target="../embeddings/oleObject47.bin"/><Relationship Id="rId11" Type="http://schemas.openxmlformats.org/officeDocument/2006/relationships/oleObject" Target="../embeddings/oleObject50.bin"/><Relationship Id="rId5" Type="http://schemas.openxmlformats.org/officeDocument/2006/relationships/image" Target="../media/image3.png"/><Relationship Id="rId10" Type="http://schemas.openxmlformats.org/officeDocument/2006/relationships/image" Target="../media/image46.png"/><Relationship Id="rId4" Type="http://schemas.openxmlformats.org/officeDocument/2006/relationships/oleObject" Target="../embeddings/oleObject46.bin"/><Relationship Id="rId9" Type="http://schemas.openxmlformats.org/officeDocument/2006/relationships/oleObject" Target="../embeddings/oleObject49.bin"/><Relationship Id="rId1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22.xml"/><Relationship Id="rId7" Type="http://schemas.openxmlformats.org/officeDocument/2006/relationships/oleObject" Target="../embeddings/oleObject53.bin"/><Relationship Id="rId2" Type="http://schemas.openxmlformats.org/officeDocument/2006/relationships/slideLayout" Target="../slideLayouts/slideLayout13.xml"/><Relationship Id="rId1" Type="http://schemas.openxmlformats.org/officeDocument/2006/relationships/vmlDrawing" Target="../drawings/vmlDrawing20.vml"/><Relationship Id="rId6" Type="http://schemas.openxmlformats.org/officeDocument/2006/relationships/image" Target="../media/image3.png"/><Relationship Id="rId5" Type="http://schemas.openxmlformats.org/officeDocument/2006/relationships/oleObject" Target="../embeddings/oleObject52.bin"/><Relationship Id="rId4" Type="http://schemas.openxmlformats.org/officeDocument/2006/relationships/image" Target="../media/image50.jpe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23.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oleObject" Target="../embeddings/oleObject55.bin"/><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4.xml"/><Relationship Id="rId7" Type="http://schemas.openxmlformats.org/officeDocument/2006/relationships/oleObject" Target="../embeddings/oleObject58.bin"/><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3.png"/><Relationship Id="rId5" Type="http://schemas.openxmlformats.org/officeDocument/2006/relationships/oleObject" Target="../embeddings/oleObject57.bin"/><Relationship Id="rId4" Type="http://schemas.openxmlformats.org/officeDocument/2006/relationships/image" Target="../media/image52.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notesSlide" Target="../notesSlides/notesSlide25.xml"/><Relationship Id="rId7" Type="http://schemas.openxmlformats.org/officeDocument/2006/relationships/oleObject" Target="../embeddings/oleObject60.bin"/><Relationship Id="rId2" Type="http://schemas.openxmlformats.org/officeDocument/2006/relationships/slideLayout" Target="../slideLayouts/slideLayout12.xml"/><Relationship Id="rId1" Type="http://schemas.openxmlformats.org/officeDocument/2006/relationships/vmlDrawing" Target="../drawings/vmlDrawing23.vml"/><Relationship Id="rId6" Type="http://schemas.openxmlformats.org/officeDocument/2006/relationships/image" Target="../media/image3.png"/><Relationship Id="rId11" Type="http://schemas.openxmlformats.org/officeDocument/2006/relationships/image" Target="../media/image48.png"/><Relationship Id="rId5" Type="http://schemas.openxmlformats.org/officeDocument/2006/relationships/oleObject" Target="../embeddings/oleObject59.bin"/><Relationship Id="rId10" Type="http://schemas.openxmlformats.org/officeDocument/2006/relationships/oleObject" Target="../embeddings/oleObject62.bin"/><Relationship Id="rId4" Type="http://schemas.openxmlformats.org/officeDocument/2006/relationships/image" Target="../media/image56.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6.xml"/><Relationship Id="rId7" Type="http://schemas.openxmlformats.org/officeDocument/2006/relationships/oleObject" Target="../embeddings/oleObject64.bin"/><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image" Target="../media/image3.png"/><Relationship Id="rId5" Type="http://schemas.openxmlformats.org/officeDocument/2006/relationships/oleObject" Target="../embeddings/oleObject63.bin"/><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7.xml"/><Relationship Id="rId7" Type="http://schemas.openxmlformats.org/officeDocument/2006/relationships/oleObject" Target="../embeddings/oleObject67.bin"/><Relationship Id="rId2" Type="http://schemas.openxmlformats.org/officeDocument/2006/relationships/slideLayout" Target="../slideLayouts/slideLayout12.xml"/><Relationship Id="rId1" Type="http://schemas.openxmlformats.org/officeDocument/2006/relationships/vmlDrawing" Target="../drawings/vmlDrawing25.vml"/><Relationship Id="rId6" Type="http://schemas.openxmlformats.org/officeDocument/2006/relationships/oleObject" Target="../embeddings/oleObject66.bin"/><Relationship Id="rId5" Type="http://schemas.openxmlformats.org/officeDocument/2006/relationships/image" Target="../media/image3.png"/><Relationship Id="rId4" Type="http://schemas.openxmlformats.org/officeDocument/2006/relationships/oleObject" Target="../embeddings/oleObject65.bin"/><Relationship Id="rId9"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3.png"/><Relationship Id="rId5" Type="http://schemas.openxmlformats.org/officeDocument/2006/relationships/oleObject" Target="../embeddings/oleObject68.bin"/><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3.png"/><Relationship Id="rId4" Type="http://schemas.openxmlformats.org/officeDocument/2006/relationships/oleObject" Target="../embeddings/oleObject5.bin"/><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9.xml"/><Relationship Id="rId7" Type="http://schemas.openxmlformats.org/officeDocument/2006/relationships/oleObject" Target="../embeddings/oleObject72.bin"/><Relationship Id="rId2" Type="http://schemas.openxmlformats.org/officeDocument/2006/relationships/slideLayout" Target="../slideLayouts/slideLayout12.xml"/><Relationship Id="rId1" Type="http://schemas.openxmlformats.org/officeDocument/2006/relationships/vmlDrawing" Target="../drawings/vmlDrawing27.vml"/><Relationship Id="rId6" Type="http://schemas.openxmlformats.org/officeDocument/2006/relationships/oleObject" Target="../embeddings/oleObject71.bin"/><Relationship Id="rId5" Type="http://schemas.openxmlformats.org/officeDocument/2006/relationships/image" Target="../media/image3.png"/><Relationship Id="rId4" Type="http://schemas.openxmlformats.org/officeDocument/2006/relationships/oleObject" Target="../embeddings/oleObject70.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notesSlide" Target="../notesSlides/notesSlide30.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vmlDrawing" Target="../drawings/vmlDrawing28.vml"/><Relationship Id="rId6" Type="http://schemas.openxmlformats.org/officeDocument/2006/relationships/oleObject" Target="../embeddings/oleObject73.bin"/><Relationship Id="rId5" Type="http://schemas.openxmlformats.org/officeDocument/2006/relationships/slide" Target="slide28.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1.xml"/><Relationship Id="rId7" Type="http://schemas.openxmlformats.org/officeDocument/2006/relationships/oleObject" Target="../embeddings/oleObject77.bin"/><Relationship Id="rId2" Type="http://schemas.openxmlformats.org/officeDocument/2006/relationships/slideLayout" Target="../slideLayouts/slideLayout12.xml"/><Relationship Id="rId1" Type="http://schemas.openxmlformats.org/officeDocument/2006/relationships/vmlDrawing" Target="../drawings/vmlDrawing29.vml"/><Relationship Id="rId6" Type="http://schemas.openxmlformats.org/officeDocument/2006/relationships/oleObject" Target="../embeddings/oleObject76.bin"/><Relationship Id="rId5" Type="http://schemas.openxmlformats.org/officeDocument/2006/relationships/image" Target="../media/image3.png"/><Relationship Id="rId4" Type="http://schemas.openxmlformats.org/officeDocument/2006/relationships/oleObject" Target="../embeddings/oleObject75.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notesSlide" Target="../notesSlides/notesSlide32.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vmlDrawing" Target="../drawings/vmlDrawing30.vml"/><Relationship Id="rId6" Type="http://schemas.openxmlformats.org/officeDocument/2006/relationships/oleObject" Target="../embeddings/oleObject78.bin"/><Relationship Id="rId5" Type="http://schemas.openxmlformats.org/officeDocument/2006/relationships/slide" Target="slide28.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3.xml"/><Relationship Id="rId7" Type="http://schemas.openxmlformats.org/officeDocument/2006/relationships/oleObject" Target="../embeddings/oleObject82.bin"/><Relationship Id="rId2" Type="http://schemas.openxmlformats.org/officeDocument/2006/relationships/slideLayout" Target="../slideLayouts/slideLayout12.xml"/><Relationship Id="rId1" Type="http://schemas.openxmlformats.org/officeDocument/2006/relationships/vmlDrawing" Target="../drawings/vmlDrawing31.vml"/><Relationship Id="rId6" Type="http://schemas.openxmlformats.org/officeDocument/2006/relationships/oleObject" Target="../embeddings/oleObject81.bin"/><Relationship Id="rId5" Type="http://schemas.openxmlformats.org/officeDocument/2006/relationships/image" Target="../media/image3.png"/><Relationship Id="rId10" Type="http://schemas.openxmlformats.org/officeDocument/2006/relationships/image" Target="../media/image66.png"/><Relationship Id="rId4" Type="http://schemas.openxmlformats.org/officeDocument/2006/relationships/oleObject" Target="../embeddings/oleObject80.bin"/><Relationship Id="rId9" Type="http://schemas.openxmlformats.org/officeDocument/2006/relationships/oleObject" Target="../embeddings/oleObject83.bin"/></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4.xml"/><Relationship Id="rId7" Type="http://schemas.openxmlformats.org/officeDocument/2006/relationships/oleObject" Target="../embeddings/oleObject84.bin"/><Relationship Id="rId2" Type="http://schemas.openxmlformats.org/officeDocument/2006/relationships/slideLayout" Target="../slideLayouts/slideLayout4.xml"/><Relationship Id="rId1" Type="http://schemas.openxmlformats.org/officeDocument/2006/relationships/vmlDrawing" Target="../drawings/vmlDrawing32.vml"/><Relationship Id="rId6" Type="http://schemas.openxmlformats.org/officeDocument/2006/relationships/image" Target="../media/image68.jpeg"/><Relationship Id="rId5" Type="http://schemas.openxmlformats.org/officeDocument/2006/relationships/slide" Target="slide28.xml"/><Relationship Id="rId4" Type="http://schemas.openxmlformats.org/officeDocument/2006/relationships/image" Target="../media/image67.jpeg"/><Relationship Id="rId9" Type="http://schemas.openxmlformats.org/officeDocument/2006/relationships/oleObject" Target="../embeddings/oleObject85.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87.bin"/><Relationship Id="rId3" Type="http://schemas.openxmlformats.org/officeDocument/2006/relationships/notesSlide" Target="../notesSlides/notesSlide35.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vmlDrawing" Target="../drawings/vmlDrawing33.vml"/><Relationship Id="rId6" Type="http://schemas.openxmlformats.org/officeDocument/2006/relationships/oleObject" Target="../embeddings/oleObject86.bin"/><Relationship Id="rId5" Type="http://schemas.openxmlformats.org/officeDocument/2006/relationships/slide" Target="slide28.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69.jpeg"/><Relationship Id="rId2" Type="http://schemas.openxmlformats.org/officeDocument/2006/relationships/slideLayout" Target="../slideLayouts/slideLayout4.xml"/><Relationship Id="rId1" Type="http://schemas.openxmlformats.org/officeDocument/2006/relationships/vmlDrawing" Target="../drawings/vmlDrawing34.vml"/><Relationship Id="rId6" Type="http://schemas.openxmlformats.org/officeDocument/2006/relationships/oleObject" Target="../embeddings/oleObject89.bin"/><Relationship Id="rId5" Type="http://schemas.openxmlformats.org/officeDocument/2006/relationships/image" Target="../media/image3.png"/><Relationship Id="rId4" Type="http://schemas.openxmlformats.org/officeDocument/2006/relationships/oleObject" Target="../embeddings/oleObject88.bin"/></Relationships>
</file>

<file path=ppt/slides/_rels/slide38.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notesSlide" Target="../notesSlides/notesSlide37.xml"/><Relationship Id="rId7" Type="http://schemas.openxmlformats.org/officeDocument/2006/relationships/image" Target="../media/image70.jpeg"/><Relationship Id="rId2" Type="http://schemas.openxmlformats.org/officeDocument/2006/relationships/slideLayout" Target="../slideLayouts/slideLayout12.xml"/><Relationship Id="rId1" Type="http://schemas.openxmlformats.org/officeDocument/2006/relationships/vmlDrawing" Target="../drawings/vmlDrawing35.vml"/><Relationship Id="rId6" Type="http://schemas.openxmlformats.org/officeDocument/2006/relationships/oleObject" Target="../embeddings/oleObject91.bin"/><Relationship Id="rId5" Type="http://schemas.openxmlformats.org/officeDocument/2006/relationships/image" Target="../media/image3.png"/><Relationship Id="rId4" Type="http://schemas.openxmlformats.org/officeDocument/2006/relationships/oleObject" Target="../embeddings/oleObject90.bin"/></Relationships>
</file>

<file path=ppt/slides/_rels/slide39.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notesSlide" Target="../notesSlides/notesSlide38.xml"/><Relationship Id="rId7" Type="http://schemas.openxmlformats.org/officeDocument/2006/relationships/image" Target="../media/image71.wmf"/><Relationship Id="rId12"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vmlDrawing" Target="../drawings/vmlDrawing36.vml"/><Relationship Id="rId6" Type="http://schemas.openxmlformats.org/officeDocument/2006/relationships/oleObject" Target="../embeddings/oleObject93.bin"/><Relationship Id="rId11" Type="http://schemas.openxmlformats.org/officeDocument/2006/relationships/slide" Target="slide28.xml"/><Relationship Id="rId5" Type="http://schemas.openxmlformats.org/officeDocument/2006/relationships/image" Target="../media/image3.png"/><Relationship Id="rId10" Type="http://schemas.openxmlformats.org/officeDocument/2006/relationships/image" Target="../media/image63.jpeg"/><Relationship Id="rId4" Type="http://schemas.openxmlformats.org/officeDocument/2006/relationships/oleObject" Target="../embeddings/oleObject92.bin"/><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3.png"/><Relationship Id="rId4" Type="http://schemas.openxmlformats.org/officeDocument/2006/relationships/oleObject" Target="../embeddings/oleObject8.bin"/></Relationships>
</file>

<file path=ppt/slides/_rels/slide40.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image" Target="../media/image79.jpeg"/><Relationship Id="rId3" Type="http://schemas.openxmlformats.org/officeDocument/2006/relationships/notesSlide" Target="../notesSlides/notesSlide39.xml"/><Relationship Id="rId7" Type="http://schemas.openxmlformats.org/officeDocument/2006/relationships/image" Target="../media/image71.wmf"/><Relationship Id="rId12" Type="http://schemas.openxmlformats.org/officeDocument/2006/relationships/image" Target="../media/image78.jpeg"/><Relationship Id="rId2" Type="http://schemas.openxmlformats.org/officeDocument/2006/relationships/slideLayout" Target="../slideLayouts/slideLayout4.xml"/><Relationship Id="rId16" Type="http://schemas.openxmlformats.org/officeDocument/2006/relationships/image" Target="../media/image74.png"/><Relationship Id="rId1" Type="http://schemas.openxmlformats.org/officeDocument/2006/relationships/vmlDrawing" Target="../drawings/vmlDrawing37.vml"/><Relationship Id="rId6" Type="http://schemas.openxmlformats.org/officeDocument/2006/relationships/oleObject" Target="../embeddings/oleObject95.bin"/><Relationship Id="rId11" Type="http://schemas.openxmlformats.org/officeDocument/2006/relationships/slide" Target="slide28.xml"/><Relationship Id="rId5" Type="http://schemas.openxmlformats.org/officeDocument/2006/relationships/image" Target="../media/image3.png"/><Relationship Id="rId15" Type="http://schemas.openxmlformats.org/officeDocument/2006/relationships/image" Target="../media/image81.jpeg"/><Relationship Id="rId10" Type="http://schemas.openxmlformats.org/officeDocument/2006/relationships/image" Target="../media/image77.jpeg"/><Relationship Id="rId4" Type="http://schemas.openxmlformats.org/officeDocument/2006/relationships/oleObject" Target="../embeddings/oleObject94.bin"/><Relationship Id="rId9" Type="http://schemas.openxmlformats.org/officeDocument/2006/relationships/image" Target="../media/image76.png"/><Relationship Id="rId14" Type="http://schemas.openxmlformats.org/officeDocument/2006/relationships/image" Target="../media/image80.jpe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40.xml"/><Relationship Id="rId7" Type="http://schemas.openxmlformats.org/officeDocument/2006/relationships/image" Target="../media/image71.wmf"/><Relationship Id="rId2" Type="http://schemas.openxmlformats.org/officeDocument/2006/relationships/slideLayout" Target="../slideLayouts/slideLayout4.xml"/><Relationship Id="rId1" Type="http://schemas.openxmlformats.org/officeDocument/2006/relationships/vmlDrawing" Target="../drawings/vmlDrawing38.vml"/><Relationship Id="rId6" Type="http://schemas.openxmlformats.org/officeDocument/2006/relationships/oleObject" Target="../embeddings/oleObject97.bin"/><Relationship Id="rId11" Type="http://schemas.openxmlformats.org/officeDocument/2006/relationships/image" Target="../media/image74.png"/><Relationship Id="rId5" Type="http://schemas.openxmlformats.org/officeDocument/2006/relationships/image" Target="../media/image3.png"/><Relationship Id="rId10" Type="http://schemas.openxmlformats.org/officeDocument/2006/relationships/image" Target="../media/image81.jpeg"/><Relationship Id="rId4" Type="http://schemas.openxmlformats.org/officeDocument/2006/relationships/oleObject" Target="../embeddings/oleObject96.bin"/><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41.xml"/><Relationship Id="rId7" Type="http://schemas.openxmlformats.org/officeDocument/2006/relationships/image" Target="../media/image71.wmf"/><Relationship Id="rId12" Type="http://schemas.openxmlformats.org/officeDocument/2006/relationships/image" Target="../media/image81.jpeg"/><Relationship Id="rId2" Type="http://schemas.openxmlformats.org/officeDocument/2006/relationships/slideLayout" Target="../slideLayouts/slideLayout4.xml"/><Relationship Id="rId1" Type="http://schemas.openxmlformats.org/officeDocument/2006/relationships/vmlDrawing" Target="../drawings/vmlDrawing39.vml"/><Relationship Id="rId6" Type="http://schemas.openxmlformats.org/officeDocument/2006/relationships/oleObject" Target="../embeddings/oleObject99.bin"/><Relationship Id="rId11" Type="http://schemas.openxmlformats.org/officeDocument/2006/relationships/image" Target="../media/image74.png"/><Relationship Id="rId5" Type="http://schemas.openxmlformats.org/officeDocument/2006/relationships/image" Target="../media/image3.png"/><Relationship Id="rId10" Type="http://schemas.openxmlformats.org/officeDocument/2006/relationships/image" Target="../media/image86.png"/><Relationship Id="rId4" Type="http://schemas.openxmlformats.org/officeDocument/2006/relationships/oleObject" Target="../embeddings/oleObject98.bin"/><Relationship Id="rId9" Type="http://schemas.openxmlformats.org/officeDocument/2006/relationships/image" Target="../media/image85.jpe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42.xml"/><Relationship Id="rId7" Type="http://schemas.openxmlformats.org/officeDocument/2006/relationships/image" Target="../media/image71.wmf"/><Relationship Id="rId2" Type="http://schemas.openxmlformats.org/officeDocument/2006/relationships/slideLayout" Target="../slideLayouts/slideLayout4.xml"/><Relationship Id="rId1" Type="http://schemas.openxmlformats.org/officeDocument/2006/relationships/vmlDrawing" Target="../drawings/vmlDrawing40.vml"/><Relationship Id="rId6" Type="http://schemas.openxmlformats.org/officeDocument/2006/relationships/oleObject" Target="../embeddings/oleObject101.bin"/><Relationship Id="rId5" Type="http://schemas.openxmlformats.org/officeDocument/2006/relationships/image" Target="../media/image3.png"/><Relationship Id="rId4" Type="http://schemas.openxmlformats.org/officeDocument/2006/relationships/oleObject" Target="../embeddings/oleObject100.bin"/><Relationship Id="rId9"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43.xml"/><Relationship Id="rId7" Type="http://schemas.openxmlformats.org/officeDocument/2006/relationships/image" Target="../media/image71.wmf"/><Relationship Id="rId2" Type="http://schemas.openxmlformats.org/officeDocument/2006/relationships/slideLayout" Target="../slideLayouts/slideLayout4.xml"/><Relationship Id="rId1" Type="http://schemas.openxmlformats.org/officeDocument/2006/relationships/vmlDrawing" Target="../drawings/vmlDrawing41.vml"/><Relationship Id="rId6" Type="http://schemas.openxmlformats.org/officeDocument/2006/relationships/oleObject" Target="../embeddings/oleObject103.bin"/><Relationship Id="rId11" Type="http://schemas.openxmlformats.org/officeDocument/2006/relationships/image" Target="../media/image74.png"/><Relationship Id="rId5" Type="http://schemas.openxmlformats.org/officeDocument/2006/relationships/image" Target="../media/image3.png"/><Relationship Id="rId10" Type="http://schemas.openxmlformats.org/officeDocument/2006/relationships/image" Target="../media/image89.png"/><Relationship Id="rId4" Type="http://schemas.openxmlformats.org/officeDocument/2006/relationships/oleObject" Target="../embeddings/oleObject102.bin"/><Relationship Id="rId9" Type="http://schemas.openxmlformats.org/officeDocument/2006/relationships/image" Target="../media/image88.png"/></Relationships>
</file>

<file path=ppt/slides/_rels/slide45.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notesSlide" Target="../notesSlides/notesSlide44.xml"/><Relationship Id="rId7" Type="http://schemas.openxmlformats.org/officeDocument/2006/relationships/image" Target="../media/image90.wmf"/><Relationship Id="rId2" Type="http://schemas.openxmlformats.org/officeDocument/2006/relationships/slideLayout" Target="../slideLayouts/slideLayout4.xml"/><Relationship Id="rId1" Type="http://schemas.openxmlformats.org/officeDocument/2006/relationships/vmlDrawing" Target="../drawings/vmlDrawing42.vml"/><Relationship Id="rId6" Type="http://schemas.openxmlformats.org/officeDocument/2006/relationships/oleObject" Target="../embeddings/oleObject105.bin"/><Relationship Id="rId11" Type="http://schemas.openxmlformats.org/officeDocument/2006/relationships/image" Target="../media/image94.png"/><Relationship Id="rId5" Type="http://schemas.openxmlformats.org/officeDocument/2006/relationships/image" Target="../media/image3.png"/><Relationship Id="rId10" Type="http://schemas.openxmlformats.org/officeDocument/2006/relationships/image" Target="../media/image93.png"/><Relationship Id="rId4" Type="http://schemas.openxmlformats.org/officeDocument/2006/relationships/oleObject" Target="../embeddings/oleObject104.bin"/><Relationship Id="rId9" Type="http://schemas.openxmlformats.org/officeDocument/2006/relationships/image" Target="../media/image92.png"/></Relationships>
</file>

<file path=ppt/slides/_rels/slide46.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notesSlide" Target="../notesSlides/notesSlide45.xml"/><Relationship Id="rId7" Type="http://schemas.openxmlformats.org/officeDocument/2006/relationships/image" Target="../media/image90.wmf"/><Relationship Id="rId2" Type="http://schemas.openxmlformats.org/officeDocument/2006/relationships/slideLayout" Target="../slideLayouts/slideLayout4.xml"/><Relationship Id="rId1" Type="http://schemas.openxmlformats.org/officeDocument/2006/relationships/vmlDrawing" Target="../drawings/vmlDrawing43.vml"/><Relationship Id="rId6" Type="http://schemas.openxmlformats.org/officeDocument/2006/relationships/oleObject" Target="../embeddings/oleObject107.bin"/><Relationship Id="rId11" Type="http://schemas.openxmlformats.org/officeDocument/2006/relationships/image" Target="../media/image94.png"/><Relationship Id="rId5" Type="http://schemas.openxmlformats.org/officeDocument/2006/relationships/image" Target="../media/image3.png"/><Relationship Id="rId10" Type="http://schemas.openxmlformats.org/officeDocument/2006/relationships/image" Target="../media/image95.png"/><Relationship Id="rId4" Type="http://schemas.openxmlformats.org/officeDocument/2006/relationships/oleObject" Target="../embeddings/oleObject106.bin"/><Relationship Id="rId9"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notesSlide" Target="../notesSlides/notesSlide46.xml"/><Relationship Id="rId7" Type="http://schemas.openxmlformats.org/officeDocument/2006/relationships/image" Target="../media/image90.wmf"/><Relationship Id="rId2" Type="http://schemas.openxmlformats.org/officeDocument/2006/relationships/slideLayout" Target="../slideLayouts/slideLayout4.xml"/><Relationship Id="rId1" Type="http://schemas.openxmlformats.org/officeDocument/2006/relationships/vmlDrawing" Target="../drawings/vmlDrawing44.vml"/><Relationship Id="rId6" Type="http://schemas.openxmlformats.org/officeDocument/2006/relationships/oleObject" Target="../embeddings/oleObject109.bin"/><Relationship Id="rId5" Type="http://schemas.openxmlformats.org/officeDocument/2006/relationships/image" Target="../media/image3.png"/><Relationship Id="rId10" Type="http://schemas.openxmlformats.org/officeDocument/2006/relationships/image" Target="../media/image94.png"/><Relationship Id="rId4" Type="http://schemas.openxmlformats.org/officeDocument/2006/relationships/oleObject" Target="../embeddings/oleObject108.bin"/><Relationship Id="rId9" Type="http://schemas.openxmlformats.org/officeDocument/2006/relationships/image" Target="../media/image97.png"/></Relationships>
</file>

<file path=ppt/slides/_rels/slide48.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notesSlide" Target="../notesSlides/notesSlide47.xml"/><Relationship Id="rId7" Type="http://schemas.openxmlformats.org/officeDocument/2006/relationships/image" Target="../media/image90.wmf"/><Relationship Id="rId2" Type="http://schemas.openxmlformats.org/officeDocument/2006/relationships/slideLayout" Target="../slideLayouts/slideLayout4.xml"/><Relationship Id="rId1" Type="http://schemas.openxmlformats.org/officeDocument/2006/relationships/vmlDrawing" Target="../drawings/vmlDrawing45.vml"/><Relationship Id="rId6" Type="http://schemas.openxmlformats.org/officeDocument/2006/relationships/oleObject" Target="../embeddings/oleObject111.bin"/><Relationship Id="rId5" Type="http://schemas.openxmlformats.org/officeDocument/2006/relationships/image" Target="../media/image3.png"/><Relationship Id="rId10" Type="http://schemas.openxmlformats.org/officeDocument/2006/relationships/image" Target="../media/image94.png"/><Relationship Id="rId4" Type="http://schemas.openxmlformats.org/officeDocument/2006/relationships/oleObject" Target="../embeddings/oleObject110.bin"/><Relationship Id="rId9"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Layout" Target="../slideLayouts/slideLayout4.xml"/><Relationship Id="rId1" Type="http://schemas.openxmlformats.org/officeDocument/2006/relationships/vmlDrawing" Target="../drawings/vmlDrawing46.vml"/><Relationship Id="rId6" Type="http://schemas.openxmlformats.org/officeDocument/2006/relationships/image" Target="../media/image100.png"/><Relationship Id="rId5" Type="http://schemas.openxmlformats.org/officeDocument/2006/relationships/oleObject" Target="../embeddings/oleObject113.bin"/><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3.png"/><Relationship Id="rId4" Type="http://schemas.openxmlformats.org/officeDocument/2006/relationships/oleObject" Target="../embeddings/oleObject10.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Layout" Target="../slideLayouts/slideLayout4.xml"/><Relationship Id="rId1" Type="http://schemas.openxmlformats.org/officeDocument/2006/relationships/vmlDrawing" Target="../drawings/vmlDrawing47.vml"/><Relationship Id="rId6" Type="http://schemas.openxmlformats.org/officeDocument/2006/relationships/image" Target="../media/image101.png"/><Relationship Id="rId5" Type="http://schemas.openxmlformats.org/officeDocument/2006/relationships/oleObject" Target="../embeddings/oleObject115.bin"/><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Layout" Target="../slideLayouts/slideLayout4.xml"/><Relationship Id="rId1" Type="http://schemas.openxmlformats.org/officeDocument/2006/relationships/vmlDrawing" Target="../drawings/vmlDrawing48.vml"/><Relationship Id="rId6" Type="http://schemas.openxmlformats.org/officeDocument/2006/relationships/image" Target="../media/image102.png"/><Relationship Id="rId5" Type="http://schemas.openxmlformats.org/officeDocument/2006/relationships/oleObject" Target="../embeddings/oleObject117.bin"/><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oleObject" Target="../embeddings/oleObject118.bin"/><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vmlDrawing" Target="../drawings/vmlDrawing49.vml"/><Relationship Id="rId6" Type="http://schemas.openxmlformats.org/officeDocument/2006/relationships/image" Target="../media/image103.png"/><Relationship Id="rId11" Type="http://schemas.microsoft.com/office/2007/relationships/hdphoto" Target="../media/hdphoto2.wdp"/><Relationship Id="rId5" Type="http://schemas.openxmlformats.org/officeDocument/2006/relationships/oleObject" Target="../embeddings/oleObject119.bin"/><Relationship Id="rId10"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105.png"/></Relationships>
</file>

<file path=ppt/slides/_rels/slide5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oleObject" Target="../embeddings/oleObject120.bin"/><Relationship Id="rId7" Type="http://schemas.microsoft.com/office/2007/relationships/hdphoto" Target="../media/hdphoto3.wdp"/><Relationship Id="rId2" Type="http://schemas.openxmlformats.org/officeDocument/2006/relationships/slideLayout" Target="../slideLayouts/slideLayout4.xml"/><Relationship Id="rId1" Type="http://schemas.openxmlformats.org/officeDocument/2006/relationships/vmlDrawing" Target="../drawings/vmlDrawing50.vml"/><Relationship Id="rId6" Type="http://schemas.openxmlformats.org/officeDocument/2006/relationships/image" Target="../media/image107.png"/><Relationship Id="rId5" Type="http://schemas.openxmlformats.org/officeDocument/2006/relationships/oleObject" Target="../embeddings/oleObject121.bin"/><Relationship Id="rId4" Type="http://schemas.openxmlformats.org/officeDocument/2006/relationships/image" Target="../media/image3.png"/><Relationship Id="rId9" Type="http://schemas.microsoft.com/office/2007/relationships/hdphoto" Target="../media/hdphoto4.wdp"/></Relationships>
</file>

<file path=ppt/slides/_rels/slide5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oleObject" Target="../embeddings/oleObject122.bin"/><Relationship Id="rId7" Type="http://schemas.microsoft.com/office/2007/relationships/hdphoto" Target="../media/hdphoto5.wdp"/><Relationship Id="rId2" Type="http://schemas.openxmlformats.org/officeDocument/2006/relationships/slideLayout" Target="../slideLayouts/slideLayout4.xml"/><Relationship Id="rId1" Type="http://schemas.openxmlformats.org/officeDocument/2006/relationships/vmlDrawing" Target="../drawings/vmlDrawing51.vml"/><Relationship Id="rId6" Type="http://schemas.openxmlformats.org/officeDocument/2006/relationships/image" Target="../media/image109.png"/><Relationship Id="rId5" Type="http://schemas.openxmlformats.org/officeDocument/2006/relationships/oleObject" Target="../embeddings/oleObject123.bin"/><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oleObject" Target="../embeddings/oleObject124.bin"/><Relationship Id="rId7" Type="http://schemas.microsoft.com/office/2007/relationships/hdphoto" Target="../media/hdphoto5.wdp"/><Relationship Id="rId2" Type="http://schemas.openxmlformats.org/officeDocument/2006/relationships/slideLayout" Target="../slideLayouts/slideLayout4.xml"/><Relationship Id="rId1" Type="http://schemas.openxmlformats.org/officeDocument/2006/relationships/vmlDrawing" Target="../drawings/vmlDrawing52.vml"/><Relationship Id="rId6" Type="http://schemas.openxmlformats.org/officeDocument/2006/relationships/image" Target="../media/image109.png"/><Relationship Id="rId5" Type="http://schemas.openxmlformats.org/officeDocument/2006/relationships/oleObject" Target="../embeddings/oleObject125.bin"/><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oleObject" Target="../embeddings/oleObject126.bin"/><Relationship Id="rId7" Type="http://schemas.microsoft.com/office/2007/relationships/hdphoto" Target="../media/hdphoto6.wdp"/><Relationship Id="rId2" Type="http://schemas.openxmlformats.org/officeDocument/2006/relationships/slideLayout" Target="../slideLayouts/slideLayout4.xml"/><Relationship Id="rId1" Type="http://schemas.openxmlformats.org/officeDocument/2006/relationships/vmlDrawing" Target="../drawings/vmlDrawing53.vml"/><Relationship Id="rId6" Type="http://schemas.openxmlformats.org/officeDocument/2006/relationships/image" Target="../media/image112.png"/><Relationship Id="rId11" Type="http://schemas.openxmlformats.org/officeDocument/2006/relationships/image" Target="../media/image113.png"/><Relationship Id="rId5" Type="http://schemas.openxmlformats.org/officeDocument/2006/relationships/oleObject" Target="../embeddings/oleObject127.bin"/><Relationship Id="rId10" Type="http://schemas.openxmlformats.org/officeDocument/2006/relationships/image" Target="../media/image105.png"/><Relationship Id="rId4" Type="http://schemas.openxmlformats.org/officeDocument/2006/relationships/image" Target="../media/image3.png"/><Relationship Id="rId9" Type="http://schemas.microsoft.com/office/2007/relationships/hdphoto" Target="../media/hdphoto5.wdp"/></Relationships>
</file>

<file path=ppt/slides/_rels/slide5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oleObject" Target="../embeddings/oleObject128.bin"/><Relationship Id="rId7" Type="http://schemas.microsoft.com/office/2007/relationships/hdphoto" Target="../media/hdphoto7.wdp"/><Relationship Id="rId2" Type="http://schemas.openxmlformats.org/officeDocument/2006/relationships/slideLayout" Target="../slideLayouts/slideLayout4.xml"/><Relationship Id="rId1" Type="http://schemas.openxmlformats.org/officeDocument/2006/relationships/vmlDrawing" Target="../drawings/vmlDrawing54.vml"/><Relationship Id="rId6" Type="http://schemas.openxmlformats.org/officeDocument/2006/relationships/image" Target="../media/image114.png"/><Relationship Id="rId5" Type="http://schemas.openxmlformats.org/officeDocument/2006/relationships/oleObject" Target="../embeddings/oleObject129.bin"/><Relationship Id="rId10" Type="http://schemas.microsoft.com/office/2007/relationships/hdphoto" Target="../media/hdphoto8.wdp"/><Relationship Id="rId4" Type="http://schemas.openxmlformats.org/officeDocument/2006/relationships/image" Target="../media/image3.png"/><Relationship Id="rId9" Type="http://schemas.openxmlformats.org/officeDocument/2006/relationships/image" Target="../media/image116.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image" Target="../media/image117.jpe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oleObject" Target="../embeddings/oleObject130.bin"/><Relationship Id="rId5" Type="http://schemas.openxmlformats.org/officeDocument/2006/relationships/image" Target="../media/image119.jpeg"/><Relationship Id="rId4" Type="http://schemas.openxmlformats.org/officeDocument/2006/relationships/image" Target="../media/image118.jpe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33.bin"/><Relationship Id="rId3" Type="http://schemas.openxmlformats.org/officeDocument/2006/relationships/hyperlink" Target="https://www.youtube.com/watch?v=9ItxZ-c1DXQ&amp;t=143s" TargetMode="Externa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oleObject" Target="../embeddings/oleObject132.bin"/><Relationship Id="rId5" Type="http://schemas.openxmlformats.org/officeDocument/2006/relationships/image" Target="../media/image121.jpeg"/><Relationship Id="rId4" Type="http://schemas.openxmlformats.org/officeDocument/2006/relationships/image" Target="../media/image120.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3.png"/><Relationship Id="rId4" Type="http://schemas.openxmlformats.org/officeDocument/2006/relationships/oleObject" Target="../embeddings/oleObject12.bin"/></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2.jpeg"/><Relationship Id="rId7" Type="http://schemas.openxmlformats.org/officeDocument/2006/relationships/oleObject" Target="../embeddings/oleObject134.bin"/><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image" Target="../media/image124.jpeg"/><Relationship Id="rId5" Type="http://schemas.openxmlformats.org/officeDocument/2006/relationships/image" Target="http://www.dinosaurstore.com/images/fossils/thumbnails/ammonite_small.GIF" TargetMode="External"/><Relationship Id="rId4" Type="http://schemas.openxmlformats.org/officeDocument/2006/relationships/image" Target="../media/image123.png"/><Relationship Id="rId9" Type="http://schemas.openxmlformats.org/officeDocument/2006/relationships/oleObject" Target="../embeddings/oleObject135.bin"/></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oleObject" Target="../embeddings/oleObject137.bin"/><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image" Target="../media/image3.png"/><Relationship Id="rId5" Type="http://schemas.openxmlformats.org/officeDocument/2006/relationships/oleObject" Target="../embeddings/oleObject136.bin"/><Relationship Id="rId4" Type="http://schemas.openxmlformats.org/officeDocument/2006/relationships/image" Target="../media/image126.jpeg"/></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vmlDrawing" Target="../drawings/vmlDrawing59.vml"/><Relationship Id="rId6" Type="http://schemas.openxmlformats.org/officeDocument/2006/relationships/oleObject" Target="../embeddings/oleObject139.bin"/><Relationship Id="rId5" Type="http://schemas.openxmlformats.org/officeDocument/2006/relationships/image" Target="../media/image3.png"/><Relationship Id="rId4" Type="http://schemas.openxmlformats.org/officeDocument/2006/relationships/oleObject" Target="../embeddings/oleObject138.bin"/></Relationships>
</file>

<file path=ppt/slides/_rels/slide6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28.png"/><Relationship Id="rId7" Type="http://schemas.openxmlformats.org/officeDocument/2006/relationships/image" Target="../media/image129.png"/><Relationship Id="rId2" Type="http://schemas.openxmlformats.org/officeDocument/2006/relationships/slideLayout" Target="../slideLayouts/slideLayout4.xml"/><Relationship Id="rId1" Type="http://schemas.openxmlformats.org/officeDocument/2006/relationships/vmlDrawing" Target="../drawings/vmlDrawing60.vml"/><Relationship Id="rId6" Type="http://schemas.openxmlformats.org/officeDocument/2006/relationships/oleObject" Target="../embeddings/oleObject141.bin"/><Relationship Id="rId5" Type="http://schemas.openxmlformats.org/officeDocument/2006/relationships/image" Target="../media/image3.png"/><Relationship Id="rId10" Type="http://schemas.openxmlformats.org/officeDocument/2006/relationships/image" Target="../media/image131.png"/><Relationship Id="rId4" Type="http://schemas.openxmlformats.org/officeDocument/2006/relationships/oleObject" Target="../embeddings/oleObject140.bin"/><Relationship Id="rId9"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42.bin"/><Relationship Id="rId7" Type="http://schemas.openxmlformats.org/officeDocument/2006/relationships/image" Target="../media/image130.png"/><Relationship Id="rId2" Type="http://schemas.openxmlformats.org/officeDocument/2006/relationships/slideLayout" Target="../slideLayouts/slideLayout4.xml"/><Relationship Id="rId1" Type="http://schemas.openxmlformats.org/officeDocument/2006/relationships/vmlDrawing" Target="../drawings/vmlDrawing61.vml"/><Relationship Id="rId6" Type="http://schemas.openxmlformats.org/officeDocument/2006/relationships/image" Target="../media/image132.png"/><Relationship Id="rId5" Type="http://schemas.openxmlformats.org/officeDocument/2006/relationships/oleObject" Target="../embeddings/oleObject143.bin"/><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oleObject" Target="../embeddings/oleObject144.bin"/><Relationship Id="rId7" Type="http://schemas.microsoft.com/office/2007/relationships/hdphoto" Target="../media/hdphoto9.wdp"/><Relationship Id="rId2" Type="http://schemas.openxmlformats.org/officeDocument/2006/relationships/slideLayout" Target="../slideLayouts/slideLayout4.xml"/><Relationship Id="rId1" Type="http://schemas.openxmlformats.org/officeDocument/2006/relationships/vmlDrawing" Target="../drawings/vmlDrawing62.vml"/><Relationship Id="rId6" Type="http://schemas.openxmlformats.org/officeDocument/2006/relationships/image" Target="../media/image129.png"/><Relationship Id="rId5" Type="http://schemas.openxmlformats.org/officeDocument/2006/relationships/oleObject" Target="../embeddings/oleObject145.bin"/><Relationship Id="rId4" Type="http://schemas.openxmlformats.org/officeDocument/2006/relationships/image" Target="../media/image3.png"/><Relationship Id="rId9" Type="http://schemas.microsoft.com/office/2007/relationships/hdphoto" Target="../media/hdphoto10.wdp"/></Relationships>
</file>

<file path=ppt/slides/_rels/slide6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oleObject" Target="../embeddings/oleObject146.bin"/><Relationship Id="rId7" Type="http://schemas.microsoft.com/office/2007/relationships/hdphoto" Target="../media/hdphoto11.wdp"/><Relationship Id="rId2" Type="http://schemas.openxmlformats.org/officeDocument/2006/relationships/slideLayout" Target="../slideLayouts/slideLayout4.xml"/><Relationship Id="rId1" Type="http://schemas.openxmlformats.org/officeDocument/2006/relationships/vmlDrawing" Target="../drawings/vmlDrawing63.vml"/><Relationship Id="rId6" Type="http://schemas.openxmlformats.org/officeDocument/2006/relationships/image" Target="../media/image134.png"/><Relationship Id="rId5" Type="http://schemas.openxmlformats.org/officeDocument/2006/relationships/oleObject" Target="../embeddings/oleObject147.bin"/><Relationship Id="rId4" Type="http://schemas.openxmlformats.org/officeDocument/2006/relationships/image" Target="../media/image3.png"/><Relationship Id="rId9" Type="http://schemas.microsoft.com/office/2007/relationships/hdphoto" Target="../media/hdphoto12.wdp"/></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4.xml"/><Relationship Id="rId1" Type="http://schemas.openxmlformats.org/officeDocument/2006/relationships/vmlDrawing" Target="../drawings/vmlDrawing64.vml"/><Relationship Id="rId6" Type="http://schemas.openxmlformats.org/officeDocument/2006/relationships/oleObject" Target="../embeddings/oleObject149.bin"/><Relationship Id="rId5" Type="http://schemas.openxmlformats.org/officeDocument/2006/relationships/image" Target="../media/image3.png"/><Relationship Id="rId4" Type="http://schemas.openxmlformats.org/officeDocument/2006/relationships/oleObject" Target="../embeddings/oleObject148.bin"/></Relationships>
</file>

<file path=ppt/slides/_rels/slide6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oleObject" Target="../embeddings/oleObject150.bin"/><Relationship Id="rId7" Type="http://schemas.microsoft.com/office/2007/relationships/hdphoto" Target="../media/hdphoto13.wdp"/><Relationship Id="rId2" Type="http://schemas.openxmlformats.org/officeDocument/2006/relationships/slideLayout" Target="../slideLayouts/slideLayout4.xml"/><Relationship Id="rId1" Type="http://schemas.openxmlformats.org/officeDocument/2006/relationships/vmlDrawing" Target="../drawings/vmlDrawing65.vml"/><Relationship Id="rId6" Type="http://schemas.openxmlformats.org/officeDocument/2006/relationships/image" Target="../media/image137.png"/><Relationship Id="rId5" Type="http://schemas.openxmlformats.org/officeDocument/2006/relationships/oleObject" Target="../embeddings/oleObject151.bin"/><Relationship Id="rId4" Type="http://schemas.openxmlformats.org/officeDocument/2006/relationships/image" Target="../media/image3.png"/><Relationship Id="rId9" Type="http://schemas.openxmlformats.org/officeDocument/2006/relationships/image" Target="../media/image139.png"/></Relationships>
</file>

<file path=ppt/slides/_rels/slide6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oleObject" Target="../embeddings/oleObject152.bin"/><Relationship Id="rId7" Type="http://schemas.microsoft.com/office/2007/relationships/hdphoto" Target="../media/hdphoto14.wdp"/><Relationship Id="rId2" Type="http://schemas.openxmlformats.org/officeDocument/2006/relationships/slideLayout" Target="../slideLayouts/slideLayout4.xml"/><Relationship Id="rId1" Type="http://schemas.openxmlformats.org/officeDocument/2006/relationships/vmlDrawing" Target="../drawings/vmlDrawing66.vml"/><Relationship Id="rId6" Type="http://schemas.openxmlformats.org/officeDocument/2006/relationships/image" Target="../media/image140.png"/><Relationship Id="rId5" Type="http://schemas.openxmlformats.org/officeDocument/2006/relationships/oleObject" Target="../embeddings/oleObject153.bin"/><Relationship Id="rId4" Type="http://schemas.openxmlformats.org/officeDocument/2006/relationships/image" Target="../media/image3.png"/><Relationship Id="rId9" Type="http://schemas.openxmlformats.org/officeDocument/2006/relationships/image" Target="../media/image141.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7.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10.png"/><Relationship Id="rId4" Type="http://schemas.openxmlformats.org/officeDocument/2006/relationships/oleObject" Target="../embeddings/oleObject14.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54.bin"/><Relationship Id="rId7" Type="http://schemas.openxmlformats.org/officeDocument/2006/relationships/image" Target="../media/image141.png"/><Relationship Id="rId2" Type="http://schemas.openxmlformats.org/officeDocument/2006/relationships/slideLayout" Target="../slideLayouts/slideLayout4.xml"/><Relationship Id="rId1" Type="http://schemas.openxmlformats.org/officeDocument/2006/relationships/vmlDrawing" Target="../drawings/vmlDrawing67.vml"/><Relationship Id="rId6" Type="http://schemas.openxmlformats.org/officeDocument/2006/relationships/image" Target="../media/image115.png"/><Relationship Id="rId5" Type="http://schemas.openxmlformats.org/officeDocument/2006/relationships/oleObject" Target="../embeddings/oleObject155.bin"/><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oleObject" Target="../embeddings/oleObject156.bin"/><Relationship Id="rId7" Type="http://schemas.microsoft.com/office/2007/relationships/hdphoto" Target="../media/hdphoto14.wdp"/><Relationship Id="rId2" Type="http://schemas.openxmlformats.org/officeDocument/2006/relationships/slideLayout" Target="../slideLayouts/slideLayout4.xml"/><Relationship Id="rId1" Type="http://schemas.openxmlformats.org/officeDocument/2006/relationships/vmlDrawing" Target="../drawings/vmlDrawing68.vml"/><Relationship Id="rId6" Type="http://schemas.openxmlformats.org/officeDocument/2006/relationships/image" Target="../media/image140.png"/><Relationship Id="rId5" Type="http://schemas.openxmlformats.org/officeDocument/2006/relationships/oleObject" Target="../embeddings/oleObject157.bin"/><Relationship Id="rId10" Type="http://schemas.openxmlformats.org/officeDocument/2006/relationships/image" Target="../media/image141.png"/><Relationship Id="rId4" Type="http://schemas.openxmlformats.org/officeDocument/2006/relationships/image" Target="../media/image3.png"/><Relationship Id="rId9" Type="http://schemas.openxmlformats.org/officeDocument/2006/relationships/image" Target="../media/image138.png"/></Relationships>
</file>

<file path=ppt/slides/_rels/slide7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oleObject" Target="../embeddings/oleObject158.bin"/><Relationship Id="rId7" Type="http://schemas.microsoft.com/office/2007/relationships/hdphoto" Target="../media/hdphoto15.wdp"/><Relationship Id="rId2" Type="http://schemas.openxmlformats.org/officeDocument/2006/relationships/slideLayout" Target="../slideLayouts/slideLayout4.xml"/><Relationship Id="rId1" Type="http://schemas.openxmlformats.org/officeDocument/2006/relationships/vmlDrawing" Target="../drawings/vmlDrawing69.vml"/><Relationship Id="rId6" Type="http://schemas.openxmlformats.org/officeDocument/2006/relationships/image" Target="../media/image143.png"/><Relationship Id="rId5" Type="http://schemas.openxmlformats.org/officeDocument/2006/relationships/oleObject" Target="../embeddings/oleObject159.bin"/><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oleObject" Target="../embeddings/oleObject160.bin"/><Relationship Id="rId7" Type="http://schemas.microsoft.com/office/2007/relationships/hdphoto" Target="../media/hdphoto15.wdp"/><Relationship Id="rId2" Type="http://schemas.openxmlformats.org/officeDocument/2006/relationships/slideLayout" Target="../slideLayouts/slideLayout4.xml"/><Relationship Id="rId1" Type="http://schemas.openxmlformats.org/officeDocument/2006/relationships/vmlDrawing" Target="../drawings/vmlDrawing70.vml"/><Relationship Id="rId6" Type="http://schemas.openxmlformats.org/officeDocument/2006/relationships/image" Target="../media/image143.png"/><Relationship Id="rId5" Type="http://schemas.openxmlformats.org/officeDocument/2006/relationships/oleObject" Target="../embeddings/oleObject161.bin"/><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oleObject" Target="../embeddings/oleObject162.bin"/><Relationship Id="rId7" Type="http://schemas.microsoft.com/office/2007/relationships/hdphoto" Target="../media/hdphoto15.wdp"/><Relationship Id="rId12" Type="http://schemas.openxmlformats.org/officeDocument/2006/relationships/image" Target="../media/image145.png"/><Relationship Id="rId2" Type="http://schemas.openxmlformats.org/officeDocument/2006/relationships/slideLayout" Target="../slideLayouts/slideLayout4.xml"/><Relationship Id="rId1" Type="http://schemas.openxmlformats.org/officeDocument/2006/relationships/vmlDrawing" Target="../drawings/vmlDrawing71.vml"/><Relationship Id="rId6" Type="http://schemas.openxmlformats.org/officeDocument/2006/relationships/image" Target="../media/image143.png"/><Relationship Id="rId11" Type="http://schemas.openxmlformats.org/officeDocument/2006/relationships/image" Target="../media/image141.png"/><Relationship Id="rId5" Type="http://schemas.openxmlformats.org/officeDocument/2006/relationships/oleObject" Target="../embeddings/oleObject163.bin"/><Relationship Id="rId10" Type="http://schemas.openxmlformats.org/officeDocument/2006/relationships/image" Target="../media/image138.png"/><Relationship Id="rId4" Type="http://schemas.openxmlformats.org/officeDocument/2006/relationships/image" Target="../media/image3.png"/><Relationship Id="rId9" Type="http://schemas.microsoft.com/office/2007/relationships/hdphoto" Target="../media/hdphoto16.wdp"/></Relationships>
</file>

<file path=ppt/slides/_rels/slide7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oleObject" Target="../embeddings/oleObject164.bin"/><Relationship Id="rId7" Type="http://schemas.microsoft.com/office/2007/relationships/hdphoto" Target="../media/hdphoto17.wdp"/><Relationship Id="rId2" Type="http://schemas.openxmlformats.org/officeDocument/2006/relationships/slideLayout" Target="../slideLayouts/slideLayout4.xml"/><Relationship Id="rId1" Type="http://schemas.openxmlformats.org/officeDocument/2006/relationships/vmlDrawing" Target="../drawings/vmlDrawing72.vml"/><Relationship Id="rId6" Type="http://schemas.openxmlformats.org/officeDocument/2006/relationships/image" Target="../media/image146.png"/><Relationship Id="rId11" Type="http://schemas.microsoft.com/office/2007/relationships/hdphoto" Target="../media/hdphoto18.wdp"/><Relationship Id="rId5" Type="http://schemas.openxmlformats.org/officeDocument/2006/relationships/oleObject" Target="../embeddings/oleObject165.bin"/><Relationship Id="rId10" Type="http://schemas.openxmlformats.org/officeDocument/2006/relationships/image" Target="../media/image147.png"/><Relationship Id="rId4" Type="http://schemas.openxmlformats.org/officeDocument/2006/relationships/image" Target="../media/image3.png"/><Relationship Id="rId9" Type="http://schemas.openxmlformats.org/officeDocument/2006/relationships/image" Target="../media/image141.png"/></Relationships>
</file>

<file path=ppt/slides/_rels/slide7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oleObject" Target="../embeddings/oleObject166.bin"/><Relationship Id="rId7" Type="http://schemas.microsoft.com/office/2007/relationships/hdphoto" Target="../media/hdphoto19.wdp"/><Relationship Id="rId2" Type="http://schemas.openxmlformats.org/officeDocument/2006/relationships/slideLayout" Target="../slideLayouts/slideLayout4.xml"/><Relationship Id="rId1" Type="http://schemas.openxmlformats.org/officeDocument/2006/relationships/vmlDrawing" Target="../drawings/vmlDrawing73.vml"/><Relationship Id="rId6" Type="http://schemas.openxmlformats.org/officeDocument/2006/relationships/image" Target="../media/image148.png"/><Relationship Id="rId11" Type="http://schemas.microsoft.com/office/2007/relationships/hdphoto" Target="../media/hdphoto20.wdp"/><Relationship Id="rId5" Type="http://schemas.openxmlformats.org/officeDocument/2006/relationships/oleObject" Target="../embeddings/oleObject167.bin"/><Relationship Id="rId10" Type="http://schemas.openxmlformats.org/officeDocument/2006/relationships/image" Target="../media/image149.png"/><Relationship Id="rId4" Type="http://schemas.openxmlformats.org/officeDocument/2006/relationships/image" Target="../media/image3.png"/><Relationship Id="rId9" Type="http://schemas.openxmlformats.org/officeDocument/2006/relationships/image" Target="../media/image141.png"/></Relationships>
</file>

<file path=ppt/slides/_rels/slide7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oleObject" Target="../embeddings/oleObject168.bin"/><Relationship Id="rId7" Type="http://schemas.microsoft.com/office/2007/relationships/hdphoto" Target="../media/hdphoto21.wdp"/><Relationship Id="rId2" Type="http://schemas.openxmlformats.org/officeDocument/2006/relationships/slideLayout" Target="../slideLayouts/slideLayout4.xml"/><Relationship Id="rId1" Type="http://schemas.openxmlformats.org/officeDocument/2006/relationships/vmlDrawing" Target="../drawings/vmlDrawing74.vml"/><Relationship Id="rId6" Type="http://schemas.openxmlformats.org/officeDocument/2006/relationships/image" Target="../media/image150.png"/><Relationship Id="rId5" Type="http://schemas.openxmlformats.org/officeDocument/2006/relationships/oleObject" Target="../embeddings/oleObject169.bin"/><Relationship Id="rId10" Type="http://schemas.openxmlformats.org/officeDocument/2006/relationships/image" Target="../media/image151.png"/><Relationship Id="rId4" Type="http://schemas.openxmlformats.org/officeDocument/2006/relationships/image" Target="../media/image3.png"/><Relationship Id="rId9" Type="http://schemas.openxmlformats.org/officeDocument/2006/relationships/image" Target="../media/image141.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Layout" Target="../slideLayouts/slideLayout4.xml"/><Relationship Id="rId1" Type="http://schemas.openxmlformats.org/officeDocument/2006/relationships/vmlDrawing" Target="../drawings/vmlDrawing75.vml"/><Relationship Id="rId6" Type="http://schemas.openxmlformats.org/officeDocument/2006/relationships/image" Target="../media/image152.jpeg"/><Relationship Id="rId5" Type="http://schemas.openxmlformats.org/officeDocument/2006/relationships/oleObject" Target="../embeddings/oleObject171.bin"/><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72.bin"/><Relationship Id="rId2" Type="http://schemas.openxmlformats.org/officeDocument/2006/relationships/slideLayout" Target="../slideLayouts/slideLayout4.xml"/><Relationship Id="rId1" Type="http://schemas.openxmlformats.org/officeDocument/2006/relationships/vmlDrawing" Target="../drawings/vmlDrawing76.vml"/><Relationship Id="rId6" Type="http://schemas.openxmlformats.org/officeDocument/2006/relationships/image" Target="../media/image153.png"/><Relationship Id="rId5" Type="http://schemas.openxmlformats.org/officeDocument/2006/relationships/oleObject" Target="../embeddings/oleObject173.bin"/><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oleObject" Target="../embeddings/oleObject19.bin"/><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image" Target="../media/image3.png"/><Relationship Id="rId4" Type="http://schemas.openxmlformats.org/officeDocument/2006/relationships/oleObject" Target="../embeddings/oleObject17.bin"/></Relationships>
</file>

<file path=ppt/slides/_rels/slide8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oleObject" Target="../embeddings/oleObject174.bin"/><Relationship Id="rId7" Type="http://schemas.openxmlformats.org/officeDocument/2006/relationships/image" Target="../media/image155.png"/><Relationship Id="rId2" Type="http://schemas.openxmlformats.org/officeDocument/2006/relationships/slideLayout" Target="../slideLayouts/slideLayout4.xml"/><Relationship Id="rId1" Type="http://schemas.openxmlformats.org/officeDocument/2006/relationships/vmlDrawing" Target="../drawings/vmlDrawing77.vml"/><Relationship Id="rId6" Type="http://schemas.openxmlformats.org/officeDocument/2006/relationships/image" Target="../media/image154.png"/><Relationship Id="rId5" Type="http://schemas.openxmlformats.org/officeDocument/2006/relationships/oleObject" Target="../embeddings/oleObject175.bin"/><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oleObject" Target="../embeddings/oleObject176.bin"/><Relationship Id="rId7" Type="http://schemas.microsoft.com/office/2007/relationships/hdphoto" Target="../media/hdphoto22.wdp"/><Relationship Id="rId12" Type="http://schemas.microsoft.com/office/2007/relationships/hdphoto" Target="../media/hdphoto23.wdp"/><Relationship Id="rId2" Type="http://schemas.openxmlformats.org/officeDocument/2006/relationships/slideLayout" Target="../slideLayouts/slideLayout4.xml"/><Relationship Id="rId1" Type="http://schemas.openxmlformats.org/officeDocument/2006/relationships/vmlDrawing" Target="../drawings/vmlDrawing78.vml"/><Relationship Id="rId6" Type="http://schemas.openxmlformats.org/officeDocument/2006/relationships/image" Target="../media/image157.png"/><Relationship Id="rId11" Type="http://schemas.openxmlformats.org/officeDocument/2006/relationships/image" Target="../media/image159.png"/><Relationship Id="rId5" Type="http://schemas.openxmlformats.org/officeDocument/2006/relationships/oleObject" Target="../embeddings/oleObject177.bin"/><Relationship Id="rId10" Type="http://schemas.openxmlformats.org/officeDocument/2006/relationships/image" Target="../media/image158.png"/><Relationship Id="rId4" Type="http://schemas.openxmlformats.org/officeDocument/2006/relationships/image" Target="../media/image3.png"/><Relationship Id="rId9" Type="http://schemas.openxmlformats.org/officeDocument/2006/relationships/image" Target="../media/image156.png"/></Relationships>
</file>

<file path=ppt/slides/_rels/slide82.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oleObject" Target="../embeddings/oleObject178.bin"/><Relationship Id="rId7" Type="http://schemas.openxmlformats.org/officeDocument/2006/relationships/image" Target="../media/image156.png"/><Relationship Id="rId12" Type="http://schemas.microsoft.com/office/2007/relationships/hdphoto" Target="../media/hdphoto25.wdp"/><Relationship Id="rId2" Type="http://schemas.openxmlformats.org/officeDocument/2006/relationships/slideLayout" Target="../slideLayouts/slideLayout4.xml"/><Relationship Id="rId1" Type="http://schemas.openxmlformats.org/officeDocument/2006/relationships/vmlDrawing" Target="../drawings/vmlDrawing79.vml"/><Relationship Id="rId6" Type="http://schemas.openxmlformats.org/officeDocument/2006/relationships/image" Target="../media/image155.png"/><Relationship Id="rId11" Type="http://schemas.openxmlformats.org/officeDocument/2006/relationships/image" Target="../media/image161.png"/><Relationship Id="rId5" Type="http://schemas.openxmlformats.org/officeDocument/2006/relationships/oleObject" Target="../embeddings/oleObject179.bin"/><Relationship Id="rId10" Type="http://schemas.microsoft.com/office/2007/relationships/hdphoto" Target="../media/hdphoto24.wdp"/><Relationship Id="rId4" Type="http://schemas.openxmlformats.org/officeDocument/2006/relationships/image" Target="../media/image3.png"/><Relationship Id="rId9" Type="http://schemas.openxmlformats.org/officeDocument/2006/relationships/image" Target="../media/image160.png"/></Relationships>
</file>

<file path=ppt/slides/_rels/slide8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oleObject" Target="../embeddings/oleObject180.bin"/><Relationship Id="rId7" Type="http://schemas.openxmlformats.org/officeDocument/2006/relationships/image" Target="../media/image156.png"/><Relationship Id="rId12" Type="http://schemas.microsoft.com/office/2007/relationships/hdphoto" Target="../media/hdphoto27.wdp"/><Relationship Id="rId2" Type="http://schemas.openxmlformats.org/officeDocument/2006/relationships/slideLayout" Target="../slideLayouts/slideLayout4.xml"/><Relationship Id="rId1" Type="http://schemas.openxmlformats.org/officeDocument/2006/relationships/vmlDrawing" Target="../drawings/vmlDrawing80.vml"/><Relationship Id="rId6" Type="http://schemas.openxmlformats.org/officeDocument/2006/relationships/image" Target="../media/image155.png"/><Relationship Id="rId11" Type="http://schemas.openxmlformats.org/officeDocument/2006/relationships/image" Target="../media/image163.png"/><Relationship Id="rId5" Type="http://schemas.openxmlformats.org/officeDocument/2006/relationships/oleObject" Target="../embeddings/oleObject181.bin"/><Relationship Id="rId10" Type="http://schemas.microsoft.com/office/2007/relationships/hdphoto" Target="../media/hdphoto26.wdp"/><Relationship Id="rId4" Type="http://schemas.openxmlformats.org/officeDocument/2006/relationships/image" Target="../media/image3.png"/><Relationship Id="rId9" Type="http://schemas.openxmlformats.org/officeDocument/2006/relationships/image" Target="../media/image162.pn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82.bin"/><Relationship Id="rId7"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mlDrawing" Target="../drawings/vmlDrawing81.vml"/><Relationship Id="rId6" Type="http://schemas.openxmlformats.org/officeDocument/2006/relationships/oleObject" Target="../embeddings/oleObject184.bin"/><Relationship Id="rId5" Type="http://schemas.openxmlformats.org/officeDocument/2006/relationships/oleObject" Target="../embeddings/oleObject183.bin"/><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oleObject" Target="../embeddings/oleObject185.bin"/><Relationship Id="rId7" Type="http://schemas.openxmlformats.org/officeDocument/2006/relationships/image" Target="../media/image156.png"/><Relationship Id="rId12" Type="http://schemas.microsoft.com/office/2007/relationships/hdphoto" Target="../media/hdphoto29.wdp"/><Relationship Id="rId2" Type="http://schemas.openxmlformats.org/officeDocument/2006/relationships/slideLayout" Target="../slideLayouts/slideLayout4.xml"/><Relationship Id="rId1" Type="http://schemas.openxmlformats.org/officeDocument/2006/relationships/vmlDrawing" Target="../drawings/vmlDrawing82.vml"/><Relationship Id="rId6" Type="http://schemas.openxmlformats.org/officeDocument/2006/relationships/image" Target="../media/image155.png"/><Relationship Id="rId11" Type="http://schemas.openxmlformats.org/officeDocument/2006/relationships/image" Target="../media/image166.png"/><Relationship Id="rId5" Type="http://schemas.openxmlformats.org/officeDocument/2006/relationships/oleObject" Target="../embeddings/oleObject186.bin"/><Relationship Id="rId10" Type="http://schemas.microsoft.com/office/2007/relationships/hdphoto" Target="../media/hdphoto28.wdp"/><Relationship Id="rId4" Type="http://schemas.openxmlformats.org/officeDocument/2006/relationships/image" Target="../media/image3.png"/><Relationship Id="rId9" Type="http://schemas.openxmlformats.org/officeDocument/2006/relationships/image" Target="../media/image165.png"/></Relationships>
</file>

<file path=ppt/slides/_rels/slide8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oleObject" Target="../embeddings/oleObject187.bin"/><Relationship Id="rId7" Type="http://schemas.openxmlformats.org/officeDocument/2006/relationships/image" Target="../media/image156.png"/><Relationship Id="rId12" Type="http://schemas.microsoft.com/office/2007/relationships/hdphoto" Target="../media/hdphoto31.wdp"/><Relationship Id="rId2" Type="http://schemas.openxmlformats.org/officeDocument/2006/relationships/slideLayout" Target="../slideLayouts/slideLayout4.xml"/><Relationship Id="rId1" Type="http://schemas.openxmlformats.org/officeDocument/2006/relationships/vmlDrawing" Target="../drawings/vmlDrawing83.vml"/><Relationship Id="rId6" Type="http://schemas.openxmlformats.org/officeDocument/2006/relationships/image" Target="../media/image155.png"/><Relationship Id="rId11" Type="http://schemas.openxmlformats.org/officeDocument/2006/relationships/image" Target="../media/image168.png"/><Relationship Id="rId5" Type="http://schemas.openxmlformats.org/officeDocument/2006/relationships/oleObject" Target="../embeddings/oleObject188.bin"/><Relationship Id="rId10" Type="http://schemas.microsoft.com/office/2007/relationships/hdphoto" Target="../media/hdphoto30.wdp"/><Relationship Id="rId4" Type="http://schemas.openxmlformats.org/officeDocument/2006/relationships/image" Target="../media/image3.png"/><Relationship Id="rId9" Type="http://schemas.openxmlformats.org/officeDocument/2006/relationships/image" Target="../media/image167.png"/></Relationships>
</file>

<file path=ppt/slides/_rels/slide8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oleObject" Target="../embeddings/oleObject189.bin"/><Relationship Id="rId7" Type="http://schemas.openxmlformats.org/officeDocument/2006/relationships/image" Target="../media/image156.png"/><Relationship Id="rId12" Type="http://schemas.microsoft.com/office/2007/relationships/hdphoto" Target="../media/hdphoto33.wdp"/><Relationship Id="rId2" Type="http://schemas.openxmlformats.org/officeDocument/2006/relationships/slideLayout" Target="../slideLayouts/slideLayout4.xml"/><Relationship Id="rId1" Type="http://schemas.openxmlformats.org/officeDocument/2006/relationships/vmlDrawing" Target="../drawings/vmlDrawing84.vml"/><Relationship Id="rId6" Type="http://schemas.openxmlformats.org/officeDocument/2006/relationships/image" Target="../media/image155.png"/><Relationship Id="rId11" Type="http://schemas.openxmlformats.org/officeDocument/2006/relationships/image" Target="../media/image170.png"/><Relationship Id="rId5" Type="http://schemas.openxmlformats.org/officeDocument/2006/relationships/oleObject" Target="../embeddings/oleObject190.bin"/><Relationship Id="rId10" Type="http://schemas.microsoft.com/office/2007/relationships/hdphoto" Target="../media/hdphoto32.wdp"/><Relationship Id="rId4" Type="http://schemas.openxmlformats.org/officeDocument/2006/relationships/image" Target="../media/image3.png"/><Relationship Id="rId9" Type="http://schemas.openxmlformats.org/officeDocument/2006/relationships/image" Target="../media/image169.png"/></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91.bin"/><Relationship Id="rId2" Type="http://schemas.openxmlformats.org/officeDocument/2006/relationships/slideLayout" Target="../slideLayouts/slideLayout4.xml"/><Relationship Id="rId1" Type="http://schemas.openxmlformats.org/officeDocument/2006/relationships/vmlDrawing" Target="../drawings/vmlDrawing85.vml"/><Relationship Id="rId6" Type="http://schemas.openxmlformats.org/officeDocument/2006/relationships/image" Target="../media/image115.png"/><Relationship Id="rId5" Type="http://schemas.openxmlformats.org/officeDocument/2006/relationships/oleObject" Target="../embeddings/oleObject192.bin"/><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slideLayout" Target="../slideLayouts/slideLayout4.xml"/><Relationship Id="rId1" Type="http://schemas.openxmlformats.org/officeDocument/2006/relationships/vmlDrawing" Target="../drawings/vmlDrawing86.vml"/><Relationship Id="rId6" Type="http://schemas.openxmlformats.org/officeDocument/2006/relationships/image" Target="../media/image171.png"/><Relationship Id="rId5" Type="http://schemas.openxmlformats.org/officeDocument/2006/relationships/oleObject" Target="../embeddings/oleObject194.bin"/><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17.png"/><Relationship Id="rId3" Type="http://schemas.openxmlformats.org/officeDocument/2006/relationships/notesSlide" Target="../notesSlides/notesSlide9.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21.bin"/><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oleObject" Target="../embeddings/oleObject20.bin"/><Relationship Id="rId9" Type="http://schemas.openxmlformats.org/officeDocument/2006/relationships/image" Target="../media/image12.png"/><Relationship Id="rId14" Type="http://schemas.openxmlformats.org/officeDocument/2006/relationships/image" Target="../media/image18.png"/></Relationships>
</file>

<file path=ppt/slides/_rels/slide9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oleObject" Target="../embeddings/oleObject195.bin"/><Relationship Id="rId7" Type="http://schemas.openxmlformats.org/officeDocument/2006/relationships/image" Target="../media/image173.png"/><Relationship Id="rId2" Type="http://schemas.openxmlformats.org/officeDocument/2006/relationships/slideLayout" Target="../slideLayouts/slideLayout4.xml"/><Relationship Id="rId1" Type="http://schemas.openxmlformats.org/officeDocument/2006/relationships/vmlDrawing" Target="../drawings/vmlDrawing87.vml"/><Relationship Id="rId6" Type="http://schemas.openxmlformats.org/officeDocument/2006/relationships/image" Target="../media/image172.png"/><Relationship Id="rId5" Type="http://schemas.openxmlformats.org/officeDocument/2006/relationships/oleObject" Target="../embeddings/oleObject196.bin"/><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oleObject" Target="../embeddings/oleObject197.bin"/><Relationship Id="rId7" Type="http://schemas.openxmlformats.org/officeDocument/2006/relationships/image" Target="../media/image174.png"/><Relationship Id="rId2" Type="http://schemas.openxmlformats.org/officeDocument/2006/relationships/slideLayout" Target="../slideLayouts/slideLayout4.xml"/><Relationship Id="rId1" Type="http://schemas.openxmlformats.org/officeDocument/2006/relationships/vmlDrawing" Target="../drawings/vmlDrawing88.vml"/><Relationship Id="rId6" Type="http://schemas.openxmlformats.org/officeDocument/2006/relationships/image" Target="../media/image173.png"/><Relationship Id="rId5" Type="http://schemas.openxmlformats.org/officeDocument/2006/relationships/oleObject" Target="../embeddings/oleObject198.bin"/><Relationship Id="rId10" Type="http://schemas.microsoft.com/office/2007/relationships/hdphoto" Target="../media/hdphoto34.wdp"/><Relationship Id="rId4" Type="http://schemas.openxmlformats.org/officeDocument/2006/relationships/image" Target="../media/image3.png"/><Relationship Id="rId9" Type="http://schemas.openxmlformats.org/officeDocument/2006/relationships/image" Target="../media/image176.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99.bin"/><Relationship Id="rId7" Type="http://schemas.openxmlformats.org/officeDocument/2006/relationships/oleObject" Target="../embeddings/oleObject200.bin"/><Relationship Id="rId2" Type="http://schemas.openxmlformats.org/officeDocument/2006/relationships/slideLayout" Target="../slideLayouts/slideLayout15.xml"/><Relationship Id="rId1" Type="http://schemas.openxmlformats.org/officeDocument/2006/relationships/vmlDrawing" Target="../drawings/vmlDrawing89.v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15.xml"/><Relationship Id="rId1" Type="http://schemas.openxmlformats.org/officeDocument/2006/relationships/vmlDrawing" Target="../drawings/vmlDrawing90.vml"/><Relationship Id="rId6" Type="http://schemas.openxmlformats.org/officeDocument/2006/relationships/oleObject" Target="../embeddings/oleObject202.bin"/><Relationship Id="rId5" Type="http://schemas.openxmlformats.org/officeDocument/2006/relationships/image" Target="../media/image3.png"/><Relationship Id="rId4" Type="http://schemas.openxmlformats.org/officeDocument/2006/relationships/oleObject" Target="../embeddings/oleObject201.bin"/></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03.bin"/><Relationship Id="rId2" Type="http://schemas.openxmlformats.org/officeDocument/2006/relationships/slideLayout" Target="../slideLayouts/slideLayout15.xml"/><Relationship Id="rId1" Type="http://schemas.openxmlformats.org/officeDocument/2006/relationships/vmlDrawing" Target="../drawings/vmlDrawing91.vml"/><Relationship Id="rId6" Type="http://schemas.openxmlformats.org/officeDocument/2006/relationships/image" Target="../media/image180.jpeg"/><Relationship Id="rId5" Type="http://schemas.openxmlformats.org/officeDocument/2006/relationships/oleObject" Target="../embeddings/oleObject204.bin"/><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Layout" Target="../slideLayouts/slideLayout15.xml"/><Relationship Id="rId1" Type="http://schemas.openxmlformats.org/officeDocument/2006/relationships/vmlDrawing" Target="../drawings/vmlDrawing92.vml"/><Relationship Id="rId6" Type="http://schemas.openxmlformats.org/officeDocument/2006/relationships/image" Target="../media/image181.jpeg"/><Relationship Id="rId5" Type="http://schemas.openxmlformats.org/officeDocument/2006/relationships/oleObject" Target="../embeddings/oleObject206.bin"/><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207.bin"/><Relationship Id="rId7" Type="http://schemas.openxmlformats.org/officeDocument/2006/relationships/oleObject" Target="../embeddings/oleObject208.bin"/><Relationship Id="rId2" Type="http://schemas.openxmlformats.org/officeDocument/2006/relationships/slideLayout" Target="../slideLayouts/slideLayout15.xml"/><Relationship Id="rId1" Type="http://schemas.openxmlformats.org/officeDocument/2006/relationships/vmlDrawing" Target="../drawings/vmlDrawing93.vml"/><Relationship Id="rId6" Type="http://schemas.openxmlformats.org/officeDocument/2006/relationships/image" Target="../media/image182.png"/><Relationship Id="rId5" Type="http://schemas.openxmlformats.org/officeDocument/2006/relationships/image" Target="../media/image177.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Layout" Target="../slideLayouts/slideLayout15.xml"/><Relationship Id="rId1" Type="http://schemas.openxmlformats.org/officeDocument/2006/relationships/vmlDrawing" Target="../drawings/vmlDrawing94.vml"/><Relationship Id="rId6" Type="http://schemas.openxmlformats.org/officeDocument/2006/relationships/image" Target="../media/image183.jpeg"/><Relationship Id="rId5" Type="http://schemas.openxmlformats.org/officeDocument/2006/relationships/oleObject" Target="../embeddings/oleObject210.bin"/><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15.xml"/><Relationship Id="rId1" Type="http://schemas.openxmlformats.org/officeDocument/2006/relationships/vmlDrawing" Target="../drawings/vmlDrawing95.vml"/><Relationship Id="rId6" Type="http://schemas.openxmlformats.org/officeDocument/2006/relationships/oleObject" Target="../embeddings/oleObject212.bin"/><Relationship Id="rId5" Type="http://schemas.openxmlformats.org/officeDocument/2006/relationships/image" Target="../media/image3.png"/><Relationship Id="rId4" Type="http://schemas.openxmlformats.org/officeDocument/2006/relationships/oleObject" Target="../embeddings/oleObject21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20508"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1"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20509"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933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8" y="485775"/>
            <a:ext cx="35687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38" y="2708275"/>
            <a:ext cx="8243887"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4" name="Text Box 7"/>
          <p:cNvSpPr txBox="1">
            <a:spLocks noChangeArrowheads="1"/>
          </p:cNvSpPr>
          <p:nvPr/>
        </p:nvSpPr>
        <p:spPr bwMode="auto">
          <a:xfrm>
            <a:off x="555625" y="1249363"/>
            <a:ext cx="8089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s-ES_tradnl" altLang="es-ES"/>
          </a:p>
        </p:txBody>
      </p:sp>
      <p:sp>
        <p:nvSpPr>
          <p:cNvPr id="99335" name="Text Box 8"/>
          <p:cNvSpPr txBox="1">
            <a:spLocks noChangeArrowheads="1"/>
          </p:cNvSpPr>
          <p:nvPr/>
        </p:nvSpPr>
        <p:spPr bwMode="auto">
          <a:xfrm>
            <a:off x="196850" y="1114425"/>
            <a:ext cx="6686550" cy="143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600" dirty="0"/>
              <a:t>Los </a:t>
            </a:r>
            <a:r>
              <a:rPr lang="es-ES_tradnl" altLang="es-ES" sz="1600" b="1" dirty="0">
                <a:solidFill>
                  <a:srgbClr val="996633"/>
                </a:solidFill>
              </a:rPr>
              <a:t>mapas topográficos</a:t>
            </a:r>
            <a:r>
              <a:rPr lang="es-ES_tradnl" altLang="es-ES" sz="1600" dirty="0"/>
              <a:t> son una forma de representar, sobre un plano, el relieve y los elementos de la superficie terrestre. </a:t>
            </a:r>
          </a:p>
          <a:p>
            <a:pPr algn="just" eaLnBrk="1" hangingPunct="1">
              <a:spcBef>
                <a:spcPct val="50000"/>
              </a:spcBef>
            </a:pPr>
            <a:r>
              <a:rPr lang="es-ES_tradnl" altLang="es-ES" sz="1600" dirty="0"/>
              <a:t>Para representar el relieve se utilizan </a:t>
            </a:r>
            <a:r>
              <a:rPr lang="es-ES_tradnl" altLang="es-ES" sz="1600" b="1" dirty="0"/>
              <a:t>curvas de nivel</a:t>
            </a:r>
            <a:r>
              <a:rPr lang="es-ES_tradnl" altLang="es-ES" sz="1600" dirty="0"/>
              <a:t> llamadas también </a:t>
            </a:r>
            <a:r>
              <a:rPr lang="es-ES_tradnl" altLang="es-ES" sz="1600" b="1" dirty="0" err="1"/>
              <a:t>isocotas</a:t>
            </a:r>
            <a:r>
              <a:rPr lang="es-ES_tradnl" altLang="es-ES" sz="1600" dirty="0"/>
              <a:t>, que unen puntos de igual altitud. Estas </a:t>
            </a:r>
            <a:r>
              <a:rPr lang="es-ES_tradnl" altLang="es-ES" sz="1600" dirty="0" err="1"/>
              <a:t>isocotas</a:t>
            </a:r>
            <a:r>
              <a:rPr lang="es-ES_tradnl" altLang="es-ES" sz="1600" dirty="0"/>
              <a:t> tienen varias propiedades:</a:t>
            </a:r>
          </a:p>
        </p:txBody>
      </p:sp>
      <p:pic>
        <p:nvPicPr>
          <p:cNvPr id="99336" name="Picture 10" descr="270px-Courbe_nivea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9450" y="511175"/>
            <a:ext cx="19542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
        <p:nvSpPr>
          <p:cNvPr id="2" name="1 CuadroTexto"/>
          <p:cNvSpPr txBox="1"/>
          <p:nvPr/>
        </p:nvSpPr>
        <p:spPr>
          <a:xfrm>
            <a:off x="222444" y="560221"/>
            <a:ext cx="379971" cy="369332"/>
          </a:xfrm>
          <a:prstGeom prst="rect">
            <a:avLst/>
          </a:prstGeom>
          <a:solidFill>
            <a:schemeClr val="bg1"/>
          </a:solidFill>
          <a:ln>
            <a:solidFill>
              <a:schemeClr val="tx1"/>
            </a:solidFill>
          </a:ln>
        </p:spPr>
        <p:txBody>
          <a:bodyPr wrap="square" rtlCol="0">
            <a:spAutoFit/>
          </a:bodyPr>
          <a:lstStyle/>
          <a:p>
            <a:r>
              <a:rPr lang="es-ES" dirty="0" smtClean="0"/>
              <a:t>1</a:t>
            </a:r>
            <a:endParaRPr lang="es-ES" dirty="0"/>
          </a:p>
        </p:txBody>
      </p:sp>
    </p:spTree>
    <p:extLst>
      <p:ext uri="{BB962C8B-B14F-4D97-AF65-F5344CB8AC3E}">
        <p14:creationId xmlns:p14="http://schemas.microsoft.com/office/powerpoint/2010/main" val="292346023"/>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6"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29738"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8547"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29739"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85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63" y="4370388"/>
            <a:ext cx="637222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0" name="Rectangle 6"/>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graphicFrame>
        <p:nvGraphicFramePr>
          <p:cNvPr id="108551" name="Object 7"/>
          <p:cNvGraphicFramePr>
            <a:graphicFrameLocks noChangeAspect="1"/>
          </p:cNvGraphicFramePr>
          <p:nvPr/>
        </p:nvGraphicFramePr>
        <p:xfrm>
          <a:off x="333375" y="1550988"/>
          <a:ext cx="4457700" cy="2838450"/>
        </p:xfrm>
        <a:graphic>
          <a:graphicData uri="http://schemas.openxmlformats.org/presentationml/2006/ole">
            <mc:AlternateContent xmlns:mc="http://schemas.openxmlformats.org/markup-compatibility/2006">
              <mc:Choice xmlns:v="urn:schemas-microsoft-com:vml" Requires="v">
                <p:oleObj spid="_x0000_s29740" r:id="rId8" imgW="8085714" imgH="5152381" progId="Unknown">
                  <p:embed/>
                </p:oleObj>
              </mc:Choice>
              <mc:Fallback>
                <p:oleObj r:id="rId8" imgW="8085714" imgH="5152381" progId="Unknown">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375" y="1550988"/>
                        <a:ext cx="44577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855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543050"/>
            <a:ext cx="4722813"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650" y="4935538"/>
            <a:ext cx="74041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48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0763" y="1630363"/>
            <a:ext cx="41624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4815" name="Rectangle 15"/>
          <p:cNvSpPr>
            <a:spLocks noChangeArrowheads="1"/>
          </p:cNvSpPr>
          <p:nvPr/>
        </p:nvSpPr>
        <p:spPr bwMode="auto">
          <a:xfrm>
            <a:off x="4833938" y="1581150"/>
            <a:ext cx="4310062" cy="1470025"/>
          </a:xfrm>
          <a:prstGeom prst="rect">
            <a:avLst/>
          </a:prstGeom>
          <a:solidFill>
            <a:schemeClr val="accent1">
              <a:alpha val="2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12" name="11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29710"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4650" y="836712"/>
            <a:ext cx="14859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96111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44814"/>
                                        </p:tgtEl>
                                        <p:attrNameLst>
                                          <p:attrName>style.visibility</p:attrName>
                                        </p:attrNameLst>
                                      </p:cBhvr>
                                      <p:to>
                                        <p:strVal val="visible"/>
                                      </p:to>
                                    </p:set>
                                    <p:anim calcmode="lin" valueType="num">
                                      <p:cBhvr>
                                        <p:cTn id="7" dur="500" fill="hold"/>
                                        <p:tgtEl>
                                          <p:spTgt spid="844814"/>
                                        </p:tgtEl>
                                        <p:attrNameLst>
                                          <p:attrName>ppt_w</p:attrName>
                                        </p:attrNameLst>
                                      </p:cBhvr>
                                      <p:tavLst>
                                        <p:tav tm="0">
                                          <p:val>
                                            <p:strVal val="#ppt_w*0.05"/>
                                          </p:val>
                                        </p:tav>
                                        <p:tav tm="100000">
                                          <p:val>
                                            <p:strVal val="#ppt_w"/>
                                          </p:val>
                                        </p:tav>
                                      </p:tavLst>
                                    </p:anim>
                                    <p:anim calcmode="lin" valueType="num">
                                      <p:cBhvr>
                                        <p:cTn id="8" dur="500" fill="hold"/>
                                        <p:tgtEl>
                                          <p:spTgt spid="844814"/>
                                        </p:tgtEl>
                                        <p:attrNameLst>
                                          <p:attrName>ppt_h</p:attrName>
                                        </p:attrNameLst>
                                      </p:cBhvr>
                                      <p:tavLst>
                                        <p:tav tm="0">
                                          <p:val>
                                            <p:strVal val="#ppt_h"/>
                                          </p:val>
                                        </p:tav>
                                        <p:tav tm="100000">
                                          <p:val>
                                            <p:strVal val="#ppt_h"/>
                                          </p:val>
                                        </p:tav>
                                      </p:tavLst>
                                    </p:anim>
                                    <p:anim calcmode="lin" valueType="num">
                                      <p:cBhvr>
                                        <p:cTn id="9" dur="500" fill="hold"/>
                                        <p:tgtEl>
                                          <p:spTgt spid="844814"/>
                                        </p:tgtEl>
                                        <p:attrNameLst>
                                          <p:attrName>ppt_x</p:attrName>
                                        </p:attrNameLst>
                                      </p:cBhvr>
                                      <p:tavLst>
                                        <p:tav tm="0">
                                          <p:val>
                                            <p:strVal val="#ppt_x-.2"/>
                                          </p:val>
                                        </p:tav>
                                        <p:tav tm="100000">
                                          <p:val>
                                            <p:strVal val="#ppt_x"/>
                                          </p:val>
                                        </p:tav>
                                      </p:tavLst>
                                    </p:anim>
                                    <p:anim calcmode="lin" valueType="num">
                                      <p:cBhvr>
                                        <p:cTn id="10" dur="500" fill="hold"/>
                                        <p:tgtEl>
                                          <p:spTgt spid="844814"/>
                                        </p:tgtEl>
                                        <p:attrNameLst>
                                          <p:attrName>ppt_y</p:attrName>
                                        </p:attrNameLst>
                                      </p:cBhvr>
                                      <p:tavLst>
                                        <p:tav tm="0">
                                          <p:val>
                                            <p:strVal val="#ppt_y"/>
                                          </p:val>
                                        </p:tav>
                                        <p:tav tm="100000">
                                          <p:val>
                                            <p:strVal val="#ppt_y"/>
                                          </p:val>
                                        </p:tav>
                                      </p:tavLst>
                                    </p:anim>
                                    <p:animEffect transition="in" filter="fade">
                                      <p:cBhvr>
                                        <p:cTn id="11" dur="500"/>
                                        <p:tgtEl>
                                          <p:spTgt spid="844814"/>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844815"/>
                                        </p:tgtEl>
                                        <p:attrNameLst>
                                          <p:attrName>style.visibility</p:attrName>
                                        </p:attrNameLst>
                                      </p:cBhvr>
                                      <p:to>
                                        <p:strVal val="visible"/>
                                      </p:to>
                                    </p:set>
                                    <p:anim calcmode="lin" valueType="num">
                                      <p:cBhvr>
                                        <p:cTn id="14" dur="500" fill="hold"/>
                                        <p:tgtEl>
                                          <p:spTgt spid="844815"/>
                                        </p:tgtEl>
                                        <p:attrNameLst>
                                          <p:attrName>ppt_w</p:attrName>
                                        </p:attrNameLst>
                                      </p:cBhvr>
                                      <p:tavLst>
                                        <p:tav tm="0">
                                          <p:val>
                                            <p:strVal val="#ppt_w*0.05"/>
                                          </p:val>
                                        </p:tav>
                                        <p:tav tm="100000">
                                          <p:val>
                                            <p:strVal val="#ppt_w"/>
                                          </p:val>
                                        </p:tav>
                                      </p:tavLst>
                                    </p:anim>
                                    <p:anim calcmode="lin" valueType="num">
                                      <p:cBhvr>
                                        <p:cTn id="15" dur="500" fill="hold"/>
                                        <p:tgtEl>
                                          <p:spTgt spid="844815"/>
                                        </p:tgtEl>
                                        <p:attrNameLst>
                                          <p:attrName>ppt_h</p:attrName>
                                        </p:attrNameLst>
                                      </p:cBhvr>
                                      <p:tavLst>
                                        <p:tav tm="0">
                                          <p:val>
                                            <p:strVal val="#ppt_h"/>
                                          </p:val>
                                        </p:tav>
                                        <p:tav tm="100000">
                                          <p:val>
                                            <p:strVal val="#ppt_h"/>
                                          </p:val>
                                        </p:tav>
                                      </p:tavLst>
                                    </p:anim>
                                    <p:anim calcmode="lin" valueType="num">
                                      <p:cBhvr>
                                        <p:cTn id="16" dur="500" fill="hold"/>
                                        <p:tgtEl>
                                          <p:spTgt spid="844815"/>
                                        </p:tgtEl>
                                        <p:attrNameLst>
                                          <p:attrName>ppt_x</p:attrName>
                                        </p:attrNameLst>
                                      </p:cBhvr>
                                      <p:tavLst>
                                        <p:tav tm="0">
                                          <p:val>
                                            <p:strVal val="#ppt_x-.2"/>
                                          </p:val>
                                        </p:tav>
                                        <p:tav tm="100000">
                                          <p:val>
                                            <p:strVal val="#ppt_x"/>
                                          </p:val>
                                        </p:tav>
                                      </p:tavLst>
                                    </p:anim>
                                    <p:anim calcmode="lin" valueType="num">
                                      <p:cBhvr>
                                        <p:cTn id="17" dur="500" fill="hold"/>
                                        <p:tgtEl>
                                          <p:spTgt spid="844815"/>
                                        </p:tgtEl>
                                        <p:attrNameLst>
                                          <p:attrName>ppt_y</p:attrName>
                                        </p:attrNameLst>
                                      </p:cBhvr>
                                      <p:tavLst>
                                        <p:tav tm="0">
                                          <p:val>
                                            <p:strVal val="#ppt_y"/>
                                          </p:val>
                                        </p:tav>
                                        <p:tav tm="100000">
                                          <p:val>
                                            <p:strVal val="#ppt_y"/>
                                          </p:val>
                                        </p:tav>
                                      </p:tavLst>
                                    </p:anim>
                                    <p:animEffect transition="in" filter="fade">
                                      <p:cBhvr>
                                        <p:cTn id="18" dur="500"/>
                                        <p:tgtEl>
                                          <p:spTgt spid="844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Grp="1" noChangeAspect="1"/>
          </p:cNvGraphicFramePr>
          <p:nvPr>
            <p:extLst>
              <p:ext uri="{D42A27DB-BD31-4B8C-83A1-F6EECF244321}">
                <p14:modId xmlns:p14="http://schemas.microsoft.com/office/powerpoint/2010/main" val="707394237"/>
              </p:ext>
            </p:extLst>
          </p:nvPr>
        </p:nvGraphicFramePr>
        <p:xfrm>
          <a:off x="0" y="6392486"/>
          <a:ext cx="9144000" cy="466725"/>
        </p:xfrm>
        <a:graphic>
          <a:graphicData uri="http://schemas.openxmlformats.org/presentationml/2006/ole">
            <mc:AlternateContent xmlns:mc="http://schemas.openxmlformats.org/markup-compatibility/2006">
              <mc:Choice xmlns:v="urn:schemas-microsoft-com:vml" Requires="v">
                <p:oleObj spid="_x0000_s145415" r:id="rId3" imgW="5161905" imgH="514422" progId="">
                  <p:embed/>
                </p:oleObj>
              </mc:Choice>
              <mc:Fallback>
                <p:oleObj r:id="rId3"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2486"/>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1 Objeto"/>
          <p:cNvGraphicFramePr>
            <a:graphicFrameLocks noGrp="1" noChangeAspect="1"/>
          </p:cNvGraphicFramePr>
          <p:nvPr>
            <p:extLst>
              <p:ext uri="{D42A27DB-BD31-4B8C-83A1-F6EECF244321}">
                <p14:modId xmlns:p14="http://schemas.microsoft.com/office/powerpoint/2010/main" val="775341586"/>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45416" r:id="rId5" imgW="5161905" imgH="514422" progId="">
                  <p:embed/>
                </p:oleObj>
              </mc:Choice>
              <mc:Fallback>
                <p:oleObj r:id="rId5"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54" name="Picture 2" descr="Plegamien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146" y="0"/>
            <a:ext cx="6864725" cy="685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472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3729459470"/>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1797"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136859202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1798"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914137"/>
            <a:ext cx="8096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39552" y="4540477"/>
            <a:ext cx="8712969" cy="369332"/>
          </a:xfrm>
          <a:prstGeom prst="rect">
            <a:avLst/>
          </a:prstGeom>
          <a:noFill/>
        </p:spPr>
        <p:txBody>
          <a:bodyPr wrap="square" rtlCol="0">
            <a:spAutoFit/>
          </a:bodyPr>
          <a:lstStyle/>
          <a:p>
            <a:r>
              <a:rPr lang="es-ES" dirty="0" smtClean="0"/>
              <a:t>    </a:t>
            </a:r>
            <a:r>
              <a:rPr lang="es-ES" b="1" dirty="0" smtClean="0"/>
              <a:t>1                    2                  </a:t>
            </a:r>
            <a:r>
              <a:rPr lang="es-ES" b="1" dirty="0" smtClean="0"/>
              <a:t> </a:t>
            </a:r>
            <a:r>
              <a:rPr lang="es-ES" b="1" dirty="0" smtClean="0"/>
              <a:t>3                    4                     5                      6  </a:t>
            </a:r>
            <a:endParaRPr lang="es-ES" b="1" dirty="0"/>
          </a:p>
        </p:txBody>
      </p:sp>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14693" name="Picture 5"/>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5388" y="729425"/>
            <a:ext cx="41814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4" name="Picture 2"/>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1116" y="2125602"/>
            <a:ext cx="4564920" cy="54779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4773427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3588417134"/>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2821"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3590231617"/>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2822"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914137"/>
            <a:ext cx="8096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39552" y="4540477"/>
            <a:ext cx="8712969" cy="369332"/>
          </a:xfrm>
          <a:prstGeom prst="rect">
            <a:avLst/>
          </a:prstGeom>
          <a:noFill/>
        </p:spPr>
        <p:txBody>
          <a:bodyPr wrap="square" rtlCol="0">
            <a:spAutoFit/>
          </a:bodyPr>
          <a:lstStyle/>
          <a:p>
            <a:r>
              <a:rPr lang="es-ES" dirty="0" smtClean="0"/>
              <a:t>    </a:t>
            </a:r>
            <a:r>
              <a:rPr lang="es-ES" b="1" dirty="0" smtClean="0"/>
              <a:t>1                    2                  </a:t>
            </a:r>
            <a:r>
              <a:rPr lang="es-ES" b="1" dirty="0" smtClean="0"/>
              <a:t> </a:t>
            </a:r>
            <a:r>
              <a:rPr lang="es-ES" b="1" dirty="0" smtClean="0"/>
              <a:t>3                    4                     5                      6  </a:t>
            </a:r>
            <a:endParaRPr lang="es-ES" b="1" dirty="0"/>
          </a:p>
        </p:txBody>
      </p:sp>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62818"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829438"/>
            <a:ext cx="40767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883752"/>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366473031"/>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49510"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93" y="224118"/>
            <a:ext cx="6686961" cy="506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21877" y="1343589"/>
            <a:ext cx="4550071" cy="3951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410" name="Picture 2" descr="Pliegue monocl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895" y="1809499"/>
            <a:ext cx="3838442" cy="26549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Objeto"/>
          <p:cNvGraphicFramePr>
            <a:graphicFrameLocks noGrp="1" noChangeAspect="1"/>
          </p:cNvGraphicFramePr>
          <p:nvPr>
            <p:extLst>
              <p:ext uri="{D42A27DB-BD31-4B8C-83A1-F6EECF244321}">
                <p14:modId xmlns:p14="http://schemas.microsoft.com/office/powerpoint/2010/main" val="504577069"/>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49511" r:id="rId7" imgW="5161905" imgH="514422" progId="">
                  <p:embed/>
                </p:oleObj>
              </mc:Choice>
              <mc:Fallback>
                <p:oleObj r:id="rId7"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144976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Grp="1" noChangeAspect="1"/>
          </p:cNvGraphicFramePr>
          <p:nvPr>
            <p:extLst>
              <p:ext uri="{D42A27DB-BD31-4B8C-83A1-F6EECF244321}">
                <p14:modId xmlns:p14="http://schemas.microsoft.com/office/powerpoint/2010/main" val="3493090205"/>
              </p:ext>
            </p:extLst>
          </p:nvPr>
        </p:nvGraphicFramePr>
        <p:xfrm>
          <a:off x="-25975" y="6391275"/>
          <a:ext cx="9144000" cy="466725"/>
        </p:xfrm>
        <a:graphic>
          <a:graphicData uri="http://schemas.openxmlformats.org/presentationml/2006/ole">
            <mc:AlternateContent xmlns:mc="http://schemas.openxmlformats.org/markup-compatibility/2006">
              <mc:Choice xmlns:v="urn:schemas-microsoft-com:vml" Requires="v">
                <p:oleObj spid="_x0000_s150534"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5"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1 Objeto"/>
          <p:cNvGraphicFramePr>
            <a:graphicFrameLocks noGrp="1" noChangeAspect="1"/>
          </p:cNvGraphicFramePr>
          <p:nvPr>
            <p:extLst>
              <p:ext uri="{D42A27DB-BD31-4B8C-83A1-F6EECF244321}">
                <p14:modId xmlns:p14="http://schemas.microsoft.com/office/powerpoint/2010/main" val="2059540698"/>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0535" r:id="rId5" imgW="5161905" imgH="514422" progId="">
                  <p:embed/>
                </p:oleObj>
              </mc:Choice>
              <mc:Fallback>
                <p:oleObj r:id="rId5"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58" y="0"/>
            <a:ext cx="68867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5166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Grp="1" noChangeAspect="1"/>
          </p:cNvGraphicFramePr>
          <p:nvPr>
            <p:extLst>
              <p:ext uri="{D42A27DB-BD31-4B8C-83A1-F6EECF244321}">
                <p14:modId xmlns:p14="http://schemas.microsoft.com/office/powerpoint/2010/main" val="1118686010"/>
              </p:ext>
            </p:extLst>
          </p:nvPr>
        </p:nvGraphicFramePr>
        <p:xfrm>
          <a:off x="1160" y="6391275"/>
          <a:ext cx="9144000" cy="466725"/>
        </p:xfrm>
        <a:graphic>
          <a:graphicData uri="http://schemas.openxmlformats.org/presentationml/2006/ole">
            <mc:AlternateContent xmlns:mc="http://schemas.openxmlformats.org/markup-compatibility/2006">
              <mc:Choice xmlns:v="urn:schemas-microsoft-com:vml" Requires="v">
                <p:oleObj spid="_x0000_s151558"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1 Objeto"/>
          <p:cNvGraphicFramePr>
            <a:graphicFrameLocks noGrp="1" noChangeAspect="1"/>
          </p:cNvGraphicFramePr>
          <p:nvPr>
            <p:extLst>
              <p:ext uri="{D42A27DB-BD31-4B8C-83A1-F6EECF244321}">
                <p14:modId xmlns:p14="http://schemas.microsoft.com/office/powerpoint/2010/main" val="236385232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1559" r:id="rId5" imgW="5161905" imgH="514422" progId="">
                  <p:embed/>
                </p:oleObj>
              </mc:Choice>
              <mc:Fallback>
                <p:oleObj r:id="rId5"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602" name="Picture 2" descr="Análisis estructural - Pliegues - Geología Estructur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908"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0496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Grp="1" noChangeAspect="1"/>
          </p:cNvGraphicFramePr>
          <p:nvPr>
            <p:extLst>
              <p:ext uri="{D42A27DB-BD31-4B8C-83A1-F6EECF244321}">
                <p14:modId xmlns:p14="http://schemas.microsoft.com/office/powerpoint/2010/main" val="915537244"/>
              </p:ext>
            </p:extLst>
          </p:nvPr>
        </p:nvGraphicFramePr>
        <p:xfrm>
          <a:off x="-23064" y="6430004"/>
          <a:ext cx="9144000" cy="466725"/>
        </p:xfrm>
        <a:graphic>
          <a:graphicData uri="http://schemas.openxmlformats.org/presentationml/2006/ole">
            <mc:AlternateContent xmlns:mc="http://schemas.openxmlformats.org/markup-compatibility/2006">
              <mc:Choice xmlns:v="urn:schemas-microsoft-com:vml" Requires="v">
                <p:oleObj spid="_x0000_s152582"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4" y="6430004"/>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1 Objeto"/>
          <p:cNvGraphicFramePr>
            <a:graphicFrameLocks noGrp="1" noChangeAspect="1"/>
          </p:cNvGraphicFramePr>
          <p:nvPr>
            <p:extLst>
              <p:ext uri="{D42A27DB-BD31-4B8C-83A1-F6EECF244321}">
                <p14:modId xmlns:p14="http://schemas.microsoft.com/office/powerpoint/2010/main" val="2115008153"/>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2583" r:id="rId5" imgW="5161905" imgH="514422" progId="">
                  <p:embed/>
                </p:oleObj>
              </mc:Choice>
              <mc:Fallback>
                <p:oleObj r:id="rId5"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26" name="Picture 2" descr="http://recursostic.educacion.es/secundaria/edad/4esobiologia/4quincena4/pliegues/pliegues/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783" y="349625"/>
            <a:ext cx="4954307" cy="616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2850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560122239"/>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3608"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647" y="330200"/>
            <a:ext cx="7425018" cy="380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2 Objeto"/>
          <p:cNvGraphicFramePr>
            <a:graphicFrameLocks noGrp="1" noChangeAspect="1"/>
          </p:cNvGraphicFramePr>
          <p:nvPr>
            <p:extLst>
              <p:ext uri="{D42A27DB-BD31-4B8C-83A1-F6EECF244321}">
                <p14:modId xmlns:p14="http://schemas.microsoft.com/office/powerpoint/2010/main" val="1494060117"/>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53609" r:id="rId6" imgW="5161905" imgH="514422" progId="">
                  <p:embed/>
                </p:oleObj>
              </mc:Choice>
              <mc:Fallback>
                <p:oleObj r:id="rId6"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804017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Grp="1" noChangeAspect="1"/>
          </p:cNvGraphicFramePr>
          <p:nvPr>
            <p:extLst>
              <p:ext uri="{D42A27DB-BD31-4B8C-83A1-F6EECF244321}">
                <p14:modId xmlns:p14="http://schemas.microsoft.com/office/powerpoint/2010/main" val="2190063040"/>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4630"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4684"/>
          <a:stretch/>
        </p:blipFill>
        <p:spPr bwMode="auto">
          <a:xfrm>
            <a:off x="1360113" y="351462"/>
            <a:ext cx="6116451" cy="491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328145" y="5386663"/>
            <a:ext cx="2546816" cy="369332"/>
          </a:xfrm>
          <a:prstGeom prst="rect">
            <a:avLst/>
          </a:prstGeom>
        </p:spPr>
        <p:txBody>
          <a:bodyPr wrap="square">
            <a:spAutoFit/>
          </a:bodyPr>
          <a:lstStyle/>
          <a:p>
            <a:r>
              <a:rPr lang="es-ES" sz="1800" b="1" i="1" dirty="0" smtClean="0">
                <a:solidFill>
                  <a:srgbClr val="0070C0"/>
                </a:solidFill>
                <a:latin typeface="Times New Roman" panose="02020603050405020304" pitchFamily="18" charset="0"/>
                <a:cs typeface="Times New Roman" panose="02020603050405020304" pitchFamily="18" charset="0"/>
              </a:rPr>
              <a:t>Pliegue tumbado</a:t>
            </a:r>
            <a:endParaRPr lang="es-ES" sz="1800" b="1" dirty="0">
              <a:solidFill>
                <a:srgbClr val="0070C0"/>
              </a:solidFill>
            </a:endParaRPr>
          </a:p>
        </p:txBody>
      </p:sp>
      <p:graphicFrame>
        <p:nvGraphicFramePr>
          <p:cNvPr id="5" name="4 Objeto"/>
          <p:cNvGraphicFramePr>
            <a:graphicFrameLocks noGrp="1" noChangeAspect="1"/>
          </p:cNvGraphicFramePr>
          <p:nvPr>
            <p:extLst>
              <p:ext uri="{D42A27DB-BD31-4B8C-83A1-F6EECF244321}">
                <p14:modId xmlns:p14="http://schemas.microsoft.com/office/powerpoint/2010/main" val="2517872130"/>
              </p:ext>
            </p:extLst>
          </p:nvPr>
        </p:nvGraphicFramePr>
        <p:xfrm>
          <a:off x="-36512" y="6410747"/>
          <a:ext cx="9144000" cy="466725"/>
        </p:xfrm>
        <a:graphic>
          <a:graphicData uri="http://schemas.openxmlformats.org/presentationml/2006/ole">
            <mc:AlternateContent xmlns:mc="http://schemas.openxmlformats.org/markup-compatibility/2006">
              <mc:Choice xmlns:v="urn:schemas-microsoft-com:vml" Requires="v">
                <p:oleObj spid="_x0000_s154631" r:id="rId6" imgW="5161905" imgH="514422" progId="">
                  <p:embed/>
                </p:oleObj>
              </mc:Choice>
              <mc:Fallback>
                <p:oleObj r:id="rId6"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6410747"/>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6026987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2269339183"/>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5654"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8674" name="Picture 2" descr="Tipos de pliegues: Definición y clasificació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98" y="271683"/>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74356" y="6012451"/>
            <a:ext cx="2546816" cy="369332"/>
          </a:xfrm>
          <a:prstGeom prst="rect">
            <a:avLst/>
          </a:prstGeom>
        </p:spPr>
        <p:txBody>
          <a:bodyPr wrap="square">
            <a:spAutoFit/>
          </a:bodyPr>
          <a:lstStyle/>
          <a:p>
            <a:r>
              <a:rPr lang="es-ES" sz="1800" b="1" i="1" dirty="0" smtClean="0">
                <a:solidFill>
                  <a:srgbClr val="0070C0"/>
                </a:solidFill>
                <a:latin typeface="Times New Roman" panose="02020603050405020304" pitchFamily="18" charset="0"/>
                <a:cs typeface="Times New Roman" panose="02020603050405020304" pitchFamily="18" charset="0"/>
              </a:rPr>
              <a:t>Pliegue tumbado</a:t>
            </a:r>
            <a:endParaRPr lang="es-ES" sz="1800" b="1" dirty="0">
              <a:solidFill>
                <a:srgbClr val="0070C0"/>
              </a:solidFill>
            </a:endParaRPr>
          </a:p>
        </p:txBody>
      </p:sp>
      <p:graphicFrame>
        <p:nvGraphicFramePr>
          <p:cNvPr id="4" name="3 Objeto"/>
          <p:cNvGraphicFramePr>
            <a:graphicFrameLocks noGrp="1" noChangeAspect="1"/>
          </p:cNvGraphicFramePr>
          <p:nvPr>
            <p:extLst>
              <p:ext uri="{D42A27DB-BD31-4B8C-83A1-F6EECF244321}">
                <p14:modId xmlns:p14="http://schemas.microsoft.com/office/powerpoint/2010/main" val="216776333"/>
              </p:ext>
            </p:extLst>
          </p:nvPr>
        </p:nvGraphicFramePr>
        <p:xfrm>
          <a:off x="-26272" y="6391275"/>
          <a:ext cx="9144000" cy="466725"/>
        </p:xfrm>
        <a:graphic>
          <a:graphicData uri="http://schemas.openxmlformats.org/presentationml/2006/ole">
            <mc:AlternateContent xmlns:mc="http://schemas.openxmlformats.org/markup-compatibility/2006">
              <mc:Choice xmlns:v="urn:schemas-microsoft-com:vml" Requires="v">
                <p:oleObj spid="_x0000_s155655" r:id="rId6" imgW="5161905" imgH="514422" progId="">
                  <p:embed/>
                </p:oleObj>
              </mc:Choice>
              <mc:Fallback>
                <p:oleObj r:id="rId6"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2"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22430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30762"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71"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30763"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95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63" y="4370388"/>
            <a:ext cx="637222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4" name="Rectangle 6"/>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graphicFrame>
        <p:nvGraphicFramePr>
          <p:cNvPr id="109575" name="Object 7"/>
          <p:cNvGraphicFramePr>
            <a:graphicFrameLocks noChangeAspect="1"/>
          </p:cNvGraphicFramePr>
          <p:nvPr/>
        </p:nvGraphicFramePr>
        <p:xfrm>
          <a:off x="333375" y="1550988"/>
          <a:ext cx="4457700" cy="2838450"/>
        </p:xfrm>
        <a:graphic>
          <a:graphicData uri="http://schemas.openxmlformats.org/presentationml/2006/ole">
            <mc:AlternateContent xmlns:mc="http://schemas.openxmlformats.org/markup-compatibility/2006">
              <mc:Choice xmlns:v="urn:schemas-microsoft-com:vml" Requires="v">
                <p:oleObj spid="_x0000_s30764" r:id="rId8" imgW="8085714" imgH="5152381" progId="Unknown">
                  <p:embed/>
                </p:oleObj>
              </mc:Choice>
              <mc:Fallback>
                <p:oleObj r:id="rId8" imgW="8085714" imgH="5152381" progId="Unknown">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375" y="1550988"/>
                        <a:ext cx="44577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957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543050"/>
            <a:ext cx="4722813"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7"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4959350"/>
            <a:ext cx="6896100"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686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1608138"/>
            <a:ext cx="4246563"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6862" name="Rectangle 14"/>
          <p:cNvSpPr>
            <a:spLocks noChangeArrowheads="1"/>
          </p:cNvSpPr>
          <p:nvPr/>
        </p:nvSpPr>
        <p:spPr bwMode="auto">
          <a:xfrm>
            <a:off x="4686300" y="1593850"/>
            <a:ext cx="4310063" cy="901700"/>
          </a:xfrm>
          <a:prstGeom prst="rect">
            <a:avLst/>
          </a:prstGeom>
          <a:solidFill>
            <a:schemeClr val="accent1">
              <a:alpha val="2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12" name="11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0734"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520" y="764704"/>
            <a:ext cx="14859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09032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46861"/>
                                        </p:tgtEl>
                                        <p:attrNameLst>
                                          <p:attrName>style.visibility</p:attrName>
                                        </p:attrNameLst>
                                      </p:cBhvr>
                                      <p:to>
                                        <p:strVal val="visible"/>
                                      </p:to>
                                    </p:set>
                                    <p:anim calcmode="lin" valueType="num">
                                      <p:cBhvr>
                                        <p:cTn id="7" dur="500" fill="hold"/>
                                        <p:tgtEl>
                                          <p:spTgt spid="846861"/>
                                        </p:tgtEl>
                                        <p:attrNameLst>
                                          <p:attrName>ppt_w</p:attrName>
                                        </p:attrNameLst>
                                      </p:cBhvr>
                                      <p:tavLst>
                                        <p:tav tm="0">
                                          <p:val>
                                            <p:strVal val="#ppt_w*0.05"/>
                                          </p:val>
                                        </p:tav>
                                        <p:tav tm="100000">
                                          <p:val>
                                            <p:strVal val="#ppt_w"/>
                                          </p:val>
                                        </p:tav>
                                      </p:tavLst>
                                    </p:anim>
                                    <p:anim calcmode="lin" valueType="num">
                                      <p:cBhvr>
                                        <p:cTn id="8" dur="500" fill="hold"/>
                                        <p:tgtEl>
                                          <p:spTgt spid="846861"/>
                                        </p:tgtEl>
                                        <p:attrNameLst>
                                          <p:attrName>ppt_h</p:attrName>
                                        </p:attrNameLst>
                                      </p:cBhvr>
                                      <p:tavLst>
                                        <p:tav tm="0">
                                          <p:val>
                                            <p:strVal val="#ppt_h"/>
                                          </p:val>
                                        </p:tav>
                                        <p:tav tm="100000">
                                          <p:val>
                                            <p:strVal val="#ppt_h"/>
                                          </p:val>
                                        </p:tav>
                                      </p:tavLst>
                                    </p:anim>
                                    <p:anim calcmode="lin" valueType="num">
                                      <p:cBhvr>
                                        <p:cTn id="9" dur="500" fill="hold"/>
                                        <p:tgtEl>
                                          <p:spTgt spid="846861"/>
                                        </p:tgtEl>
                                        <p:attrNameLst>
                                          <p:attrName>ppt_x</p:attrName>
                                        </p:attrNameLst>
                                      </p:cBhvr>
                                      <p:tavLst>
                                        <p:tav tm="0">
                                          <p:val>
                                            <p:strVal val="#ppt_x-.2"/>
                                          </p:val>
                                        </p:tav>
                                        <p:tav tm="100000">
                                          <p:val>
                                            <p:strVal val="#ppt_x"/>
                                          </p:val>
                                        </p:tav>
                                      </p:tavLst>
                                    </p:anim>
                                    <p:anim calcmode="lin" valueType="num">
                                      <p:cBhvr>
                                        <p:cTn id="10" dur="500" fill="hold"/>
                                        <p:tgtEl>
                                          <p:spTgt spid="846861"/>
                                        </p:tgtEl>
                                        <p:attrNameLst>
                                          <p:attrName>ppt_y</p:attrName>
                                        </p:attrNameLst>
                                      </p:cBhvr>
                                      <p:tavLst>
                                        <p:tav tm="0">
                                          <p:val>
                                            <p:strVal val="#ppt_y"/>
                                          </p:val>
                                        </p:tav>
                                        <p:tav tm="100000">
                                          <p:val>
                                            <p:strVal val="#ppt_y"/>
                                          </p:val>
                                        </p:tav>
                                      </p:tavLst>
                                    </p:anim>
                                    <p:animEffect transition="in" filter="fade">
                                      <p:cBhvr>
                                        <p:cTn id="11" dur="500"/>
                                        <p:tgtEl>
                                          <p:spTgt spid="846861"/>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846862"/>
                                        </p:tgtEl>
                                        <p:attrNameLst>
                                          <p:attrName>style.visibility</p:attrName>
                                        </p:attrNameLst>
                                      </p:cBhvr>
                                      <p:to>
                                        <p:strVal val="visible"/>
                                      </p:to>
                                    </p:set>
                                    <p:anim calcmode="lin" valueType="num">
                                      <p:cBhvr>
                                        <p:cTn id="14" dur="500" fill="hold"/>
                                        <p:tgtEl>
                                          <p:spTgt spid="846862"/>
                                        </p:tgtEl>
                                        <p:attrNameLst>
                                          <p:attrName>ppt_w</p:attrName>
                                        </p:attrNameLst>
                                      </p:cBhvr>
                                      <p:tavLst>
                                        <p:tav tm="0">
                                          <p:val>
                                            <p:strVal val="#ppt_w*0.05"/>
                                          </p:val>
                                        </p:tav>
                                        <p:tav tm="100000">
                                          <p:val>
                                            <p:strVal val="#ppt_w"/>
                                          </p:val>
                                        </p:tav>
                                      </p:tavLst>
                                    </p:anim>
                                    <p:anim calcmode="lin" valueType="num">
                                      <p:cBhvr>
                                        <p:cTn id="15" dur="500" fill="hold"/>
                                        <p:tgtEl>
                                          <p:spTgt spid="846862"/>
                                        </p:tgtEl>
                                        <p:attrNameLst>
                                          <p:attrName>ppt_h</p:attrName>
                                        </p:attrNameLst>
                                      </p:cBhvr>
                                      <p:tavLst>
                                        <p:tav tm="0">
                                          <p:val>
                                            <p:strVal val="#ppt_h"/>
                                          </p:val>
                                        </p:tav>
                                        <p:tav tm="100000">
                                          <p:val>
                                            <p:strVal val="#ppt_h"/>
                                          </p:val>
                                        </p:tav>
                                      </p:tavLst>
                                    </p:anim>
                                    <p:anim calcmode="lin" valueType="num">
                                      <p:cBhvr>
                                        <p:cTn id="16" dur="500" fill="hold"/>
                                        <p:tgtEl>
                                          <p:spTgt spid="846862"/>
                                        </p:tgtEl>
                                        <p:attrNameLst>
                                          <p:attrName>ppt_x</p:attrName>
                                        </p:attrNameLst>
                                      </p:cBhvr>
                                      <p:tavLst>
                                        <p:tav tm="0">
                                          <p:val>
                                            <p:strVal val="#ppt_x-.2"/>
                                          </p:val>
                                        </p:tav>
                                        <p:tav tm="100000">
                                          <p:val>
                                            <p:strVal val="#ppt_x"/>
                                          </p:val>
                                        </p:tav>
                                      </p:tavLst>
                                    </p:anim>
                                    <p:anim calcmode="lin" valueType="num">
                                      <p:cBhvr>
                                        <p:cTn id="17" dur="500" fill="hold"/>
                                        <p:tgtEl>
                                          <p:spTgt spid="846862"/>
                                        </p:tgtEl>
                                        <p:attrNameLst>
                                          <p:attrName>ppt_y</p:attrName>
                                        </p:attrNameLst>
                                      </p:cBhvr>
                                      <p:tavLst>
                                        <p:tav tm="0">
                                          <p:val>
                                            <p:strVal val="#ppt_y"/>
                                          </p:val>
                                        </p:tav>
                                        <p:tav tm="100000">
                                          <p:val>
                                            <p:strVal val="#ppt_y"/>
                                          </p:val>
                                        </p:tav>
                                      </p:tavLst>
                                    </p:anim>
                                    <p:animEffect transition="in" filter="fade">
                                      <p:cBhvr>
                                        <p:cTn id="18" dur="500"/>
                                        <p:tgtEl>
                                          <p:spTgt spid="846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6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3588345953"/>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6678"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18" y="0"/>
            <a:ext cx="6017560" cy="607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334868" y="6126124"/>
            <a:ext cx="3644155" cy="369332"/>
          </a:xfrm>
          <a:prstGeom prst="rect">
            <a:avLst/>
          </a:prstGeom>
        </p:spPr>
        <p:txBody>
          <a:bodyPr wrap="square">
            <a:spAutoFit/>
          </a:bodyPr>
          <a:lstStyle/>
          <a:p>
            <a:r>
              <a:rPr lang="es-ES" sz="1800" b="1" i="1" dirty="0" smtClean="0">
                <a:solidFill>
                  <a:srgbClr val="0070C0"/>
                </a:solidFill>
                <a:latin typeface="Times New Roman" panose="02020603050405020304" pitchFamily="18" charset="0"/>
                <a:cs typeface="Times New Roman" panose="02020603050405020304" pitchFamily="18" charset="0"/>
              </a:rPr>
              <a:t>Pliegue </a:t>
            </a:r>
            <a:r>
              <a:rPr lang="es-ES" sz="1800" b="1" i="1" dirty="0" err="1" smtClean="0">
                <a:solidFill>
                  <a:srgbClr val="0070C0"/>
                </a:solidFill>
                <a:latin typeface="Times New Roman" panose="02020603050405020304" pitchFamily="18" charset="0"/>
                <a:cs typeface="Times New Roman" panose="02020603050405020304" pitchFamily="18" charset="0"/>
              </a:rPr>
              <a:t>recumbente</a:t>
            </a:r>
            <a:endParaRPr lang="es-ES" sz="1800" b="1" dirty="0">
              <a:solidFill>
                <a:srgbClr val="0070C0"/>
              </a:solidFill>
            </a:endParaRPr>
          </a:p>
        </p:txBody>
      </p:sp>
      <p:graphicFrame>
        <p:nvGraphicFramePr>
          <p:cNvPr id="4" name="3 Objeto"/>
          <p:cNvGraphicFramePr>
            <a:graphicFrameLocks noGrp="1" noChangeAspect="1"/>
          </p:cNvGraphicFramePr>
          <p:nvPr>
            <p:extLst>
              <p:ext uri="{D42A27DB-BD31-4B8C-83A1-F6EECF244321}">
                <p14:modId xmlns:p14="http://schemas.microsoft.com/office/powerpoint/2010/main" val="356228582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56679" r:id="rId6" imgW="5161905" imgH="514422" progId="">
                  <p:embed/>
                </p:oleObj>
              </mc:Choice>
              <mc:Fallback>
                <p:oleObj r:id="rId6"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5653380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3015995111"/>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7702"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459" y="152132"/>
            <a:ext cx="5903259" cy="595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550021" y="6021288"/>
            <a:ext cx="2546816" cy="369332"/>
          </a:xfrm>
          <a:prstGeom prst="rect">
            <a:avLst/>
          </a:prstGeom>
        </p:spPr>
        <p:txBody>
          <a:bodyPr wrap="square">
            <a:spAutoFit/>
          </a:bodyPr>
          <a:lstStyle/>
          <a:p>
            <a:r>
              <a:rPr lang="es-ES" sz="1800" b="1" i="1" dirty="0" smtClean="0">
                <a:solidFill>
                  <a:srgbClr val="0070C0"/>
                </a:solidFill>
                <a:latin typeface="Times New Roman" panose="02020603050405020304" pitchFamily="18" charset="0"/>
                <a:cs typeface="Times New Roman" panose="02020603050405020304" pitchFamily="18" charset="0"/>
              </a:rPr>
              <a:t>Pliegue inclinado</a:t>
            </a:r>
            <a:endParaRPr lang="es-ES" sz="1800" b="1" dirty="0">
              <a:solidFill>
                <a:srgbClr val="0070C0"/>
              </a:solidFill>
            </a:endParaRPr>
          </a:p>
        </p:txBody>
      </p:sp>
      <p:graphicFrame>
        <p:nvGraphicFramePr>
          <p:cNvPr id="4" name="3 Objeto"/>
          <p:cNvGraphicFramePr>
            <a:graphicFrameLocks noGrp="1" noChangeAspect="1"/>
          </p:cNvGraphicFramePr>
          <p:nvPr>
            <p:extLst>
              <p:ext uri="{D42A27DB-BD31-4B8C-83A1-F6EECF244321}">
                <p14:modId xmlns:p14="http://schemas.microsoft.com/office/powerpoint/2010/main" val="1510151229"/>
              </p:ext>
            </p:extLst>
          </p:nvPr>
        </p:nvGraphicFramePr>
        <p:xfrm>
          <a:off x="0" y="6421035"/>
          <a:ext cx="9144000" cy="466725"/>
        </p:xfrm>
        <a:graphic>
          <a:graphicData uri="http://schemas.openxmlformats.org/presentationml/2006/ole">
            <mc:AlternateContent xmlns:mc="http://schemas.openxmlformats.org/markup-compatibility/2006">
              <mc:Choice xmlns:v="urn:schemas-microsoft-com:vml" Requires="v">
                <p:oleObj spid="_x0000_s157703" r:id="rId6" imgW="5161905" imgH="514422" progId="">
                  <p:embed/>
                </p:oleObj>
              </mc:Choice>
              <mc:Fallback>
                <p:oleObj r:id="rId6"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2103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182950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25917817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58726" r:id="rId3" imgW="5161905" imgH="514422" progId="">
                  <p:embed/>
                </p:oleObj>
              </mc:Choice>
              <mc:Fallback>
                <p:oleObj r:id="rId3"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794" name="Picture 2" descr="http://docentes.educacion.navarra.es/metayosa/1bach/Tierra91_clip_image006_0000.jpg"/>
          <p:cNvPicPr>
            <a:picLocks noChangeAspect="1" noChangeArrowheads="1"/>
          </p:cNvPicPr>
          <p:nvPr/>
        </p:nvPicPr>
        <p:blipFill rotWithShape="1">
          <a:blip r:embed="rId5">
            <a:extLst>
              <a:ext uri="{28A0092B-C50C-407E-A947-70E740481C1C}">
                <a14:useLocalDpi xmlns:a14="http://schemas.microsoft.com/office/drawing/2010/main" val="0"/>
              </a:ext>
            </a:extLst>
          </a:blip>
          <a:srcRect l="57429"/>
          <a:stretch/>
        </p:blipFill>
        <p:spPr bwMode="auto">
          <a:xfrm>
            <a:off x="2776819" y="-1"/>
            <a:ext cx="3012140" cy="6089729"/>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375214" y="6021288"/>
            <a:ext cx="2546816" cy="369332"/>
          </a:xfrm>
          <a:prstGeom prst="rect">
            <a:avLst/>
          </a:prstGeom>
        </p:spPr>
        <p:txBody>
          <a:bodyPr wrap="square">
            <a:spAutoFit/>
          </a:bodyPr>
          <a:lstStyle/>
          <a:p>
            <a:r>
              <a:rPr lang="es-ES" sz="1800" b="1" i="1" dirty="0" smtClean="0">
                <a:solidFill>
                  <a:srgbClr val="0070C0"/>
                </a:solidFill>
                <a:latin typeface="Times New Roman" panose="02020603050405020304" pitchFamily="18" charset="0"/>
                <a:cs typeface="Times New Roman" panose="02020603050405020304" pitchFamily="18" charset="0"/>
              </a:rPr>
              <a:t>Pliegue vertical</a:t>
            </a:r>
            <a:endParaRPr lang="es-ES" sz="1800" b="1" dirty="0">
              <a:solidFill>
                <a:srgbClr val="0070C0"/>
              </a:solidFill>
            </a:endParaRPr>
          </a:p>
        </p:txBody>
      </p:sp>
      <p:graphicFrame>
        <p:nvGraphicFramePr>
          <p:cNvPr id="4" name="3 Objeto"/>
          <p:cNvGraphicFramePr>
            <a:graphicFrameLocks noGrp="1" noChangeAspect="1"/>
          </p:cNvGraphicFramePr>
          <p:nvPr>
            <p:extLst>
              <p:ext uri="{D42A27DB-BD31-4B8C-83A1-F6EECF244321}">
                <p14:modId xmlns:p14="http://schemas.microsoft.com/office/powerpoint/2010/main" val="3532150421"/>
              </p:ext>
            </p:extLst>
          </p:nvPr>
        </p:nvGraphicFramePr>
        <p:xfrm>
          <a:off x="42763" y="6402747"/>
          <a:ext cx="9144000" cy="466725"/>
        </p:xfrm>
        <a:graphic>
          <a:graphicData uri="http://schemas.openxmlformats.org/presentationml/2006/ole">
            <mc:AlternateContent xmlns:mc="http://schemas.openxmlformats.org/markup-compatibility/2006">
              <mc:Choice xmlns:v="urn:schemas-microsoft-com:vml" Requires="v">
                <p:oleObj spid="_x0000_s158727" r:id="rId6" imgW="5161905" imgH="514422" progId="">
                  <p:embed/>
                </p:oleObj>
              </mc:Choice>
              <mc:Fallback>
                <p:oleObj r:id="rId6"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3" y="6402747"/>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461602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1458536010"/>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3845"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9792781"/>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3846"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914137"/>
            <a:ext cx="8096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39552" y="4540477"/>
            <a:ext cx="8712969" cy="369332"/>
          </a:xfrm>
          <a:prstGeom prst="rect">
            <a:avLst/>
          </a:prstGeom>
          <a:noFill/>
        </p:spPr>
        <p:txBody>
          <a:bodyPr wrap="square" rtlCol="0">
            <a:spAutoFit/>
          </a:bodyPr>
          <a:lstStyle/>
          <a:p>
            <a:r>
              <a:rPr lang="es-ES" dirty="0" smtClean="0"/>
              <a:t>    </a:t>
            </a:r>
            <a:r>
              <a:rPr lang="es-ES" b="1" dirty="0" smtClean="0"/>
              <a:t>1                    2                  </a:t>
            </a:r>
            <a:r>
              <a:rPr lang="es-ES" b="1" dirty="0" smtClean="0"/>
              <a:t> </a:t>
            </a:r>
            <a:r>
              <a:rPr lang="es-ES" b="1" dirty="0" smtClean="0"/>
              <a:t>3                    4                     5                      6  </a:t>
            </a:r>
            <a:endParaRPr lang="es-ES" b="1" dirty="0"/>
          </a:p>
        </p:txBody>
      </p:sp>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62818"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829438"/>
            <a:ext cx="40767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2" name="Picture 2"/>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1958914"/>
            <a:ext cx="3990975" cy="13049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9344175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545104338"/>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6916"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4062185029"/>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6917"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62818" name="Picture 2"/>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829438"/>
            <a:ext cx="40767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2" name="Picture 2"/>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1958914"/>
            <a:ext cx="3990975" cy="13049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284" y="3882350"/>
            <a:ext cx="5751209" cy="294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59415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77140309"/>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4870"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405589964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4871"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914137"/>
            <a:ext cx="8096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39552" y="4540477"/>
            <a:ext cx="8712969" cy="369332"/>
          </a:xfrm>
          <a:prstGeom prst="rect">
            <a:avLst/>
          </a:prstGeom>
          <a:noFill/>
        </p:spPr>
        <p:txBody>
          <a:bodyPr wrap="square" rtlCol="0">
            <a:spAutoFit/>
          </a:bodyPr>
          <a:lstStyle/>
          <a:p>
            <a:r>
              <a:rPr lang="es-ES" dirty="0" smtClean="0"/>
              <a:t>    </a:t>
            </a:r>
            <a:r>
              <a:rPr lang="es-ES" b="1" dirty="0" smtClean="0"/>
              <a:t>1                    2                  </a:t>
            </a:r>
            <a:r>
              <a:rPr lang="es-ES" b="1" dirty="0" smtClean="0"/>
              <a:t> </a:t>
            </a:r>
            <a:r>
              <a:rPr lang="es-ES" b="1" dirty="0" smtClean="0"/>
              <a:t>3                    4                     5                      6  </a:t>
            </a:r>
            <a:endParaRPr lang="es-ES" b="1" dirty="0"/>
          </a:p>
        </p:txBody>
      </p:sp>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64866"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836712"/>
            <a:ext cx="40862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86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19" y="1628800"/>
            <a:ext cx="4158233" cy="732083"/>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451227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193466762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7940"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724872471"/>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7941"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Google Shape;507;p52"/>
          <p:cNvPicPr preferRelativeResize="0"/>
          <p:nvPr/>
        </p:nvPicPr>
        <p:blipFill rotWithShape="1">
          <a:blip r:embed="rId6">
            <a:alphaModFix/>
          </a:blip>
          <a:srcRect/>
          <a:stretch/>
        </p:blipFill>
        <p:spPr>
          <a:xfrm>
            <a:off x="1115616" y="0"/>
            <a:ext cx="4824536" cy="6858000"/>
          </a:xfrm>
          <a:prstGeom prst="rect">
            <a:avLst/>
          </a:prstGeom>
          <a:noFill/>
          <a:ln>
            <a:noFill/>
          </a:ln>
        </p:spPr>
      </p:pic>
    </p:spTree>
    <p:extLst>
      <p:ext uri="{BB962C8B-B14F-4D97-AF65-F5344CB8AC3E}">
        <p14:creationId xmlns:p14="http://schemas.microsoft.com/office/powerpoint/2010/main" val="3078525432"/>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104143670"/>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5894"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866231575"/>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5895"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914137"/>
            <a:ext cx="8096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39552" y="4540477"/>
            <a:ext cx="8712969" cy="369332"/>
          </a:xfrm>
          <a:prstGeom prst="rect">
            <a:avLst/>
          </a:prstGeom>
          <a:noFill/>
        </p:spPr>
        <p:txBody>
          <a:bodyPr wrap="square" rtlCol="0">
            <a:spAutoFit/>
          </a:bodyPr>
          <a:lstStyle/>
          <a:p>
            <a:r>
              <a:rPr lang="es-ES" dirty="0" smtClean="0"/>
              <a:t>    </a:t>
            </a:r>
            <a:r>
              <a:rPr lang="es-ES" b="1" dirty="0" smtClean="0"/>
              <a:t>1                    2                  </a:t>
            </a:r>
            <a:r>
              <a:rPr lang="es-ES" b="1" dirty="0" smtClean="0"/>
              <a:t> </a:t>
            </a:r>
            <a:r>
              <a:rPr lang="es-ES" b="1" dirty="0" smtClean="0"/>
              <a:t>3                    4                     5                      6  </a:t>
            </a:r>
            <a:endParaRPr lang="es-ES" b="1" dirty="0"/>
          </a:p>
        </p:txBody>
      </p:sp>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65890"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907" y="777051"/>
            <a:ext cx="407670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0787" y="1954150"/>
            <a:ext cx="4218689" cy="1402841"/>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5001658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91270053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8969"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3259066858"/>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8970"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914137"/>
            <a:ext cx="8096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39552" y="4540477"/>
            <a:ext cx="8712969" cy="369332"/>
          </a:xfrm>
          <a:prstGeom prst="rect">
            <a:avLst/>
          </a:prstGeom>
          <a:noFill/>
        </p:spPr>
        <p:txBody>
          <a:bodyPr wrap="square" rtlCol="0">
            <a:spAutoFit/>
          </a:bodyPr>
          <a:lstStyle/>
          <a:p>
            <a:r>
              <a:rPr lang="es-ES" dirty="0" smtClean="0"/>
              <a:t>    </a:t>
            </a:r>
            <a:r>
              <a:rPr lang="es-ES" b="1" dirty="0" smtClean="0"/>
              <a:t>1                    2                  </a:t>
            </a:r>
            <a:r>
              <a:rPr lang="es-ES" b="1" dirty="0" smtClean="0"/>
              <a:t> </a:t>
            </a:r>
            <a:r>
              <a:rPr lang="es-ES" b="1" dirty="0" smtClean="0"/>
              <a:t>3                    4                     5                      6  </a:t>
            </a:r>
            <a:endParaRPr lang="es-ES" b="1" dirty="0"/>
          </a:p>
        </p:txBody>
      </p:sp>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68964" name="Picture 4"/>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7548" y="476672"/>
            <a:ext cx="40767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96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981" y="2855211"/>
            <a:ext cx="4062243" cy="1710418"/>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6896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548" y="1700808"/>
            <a:ext cx="4052676" cy="107940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901242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388631904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69990"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840786350"/>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69991"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914137"/>
            <a:ext cx="8096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39552" y="4540477"/>
            <a:ext cx="8712969" cy="369332"/>
          </a:xfrm>
          <a:prstGeom prst="rect">
            <a:avLst/>
          </a:prstGeom>
          <a:noFill/>
        </p:spPr>
        <p:txBody>
          <a:bodyPr wrap="square" rtlCol="0">
            <a:spAutoFit/>
          </a:bodyPr>
          <a:lstStyle/>
          <a:p>
            <a:r>
              <a:rPr lang="es-ES" dirty="0" smtClean="0"/>
              <a:t>    </a:t>
            </a:r>
            <a:r>
              <a:rPr lang="es-ES" b="1" dirty="0" smtClean="0"/>
              <a:t>1                    2                  </a:t>
            </a:r>
            <a:r>
              <a:rPr lang="es-ES" b="1" dirty="0" smtClean="0"/>
              <a:t> </a:t>
            </a:r>
            <a:r>
              <a:rPr lang="es-ES" b="1" dirty="0" smtClean="0"/>
              <a:t>3                    4                     5                      6  </a:t>
            </a:r>
            <a:endParaRPr lang="es-ES" b="1" dirty="0"/>
          </a:p>
        </p:txBody>
      </p:sp>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69986"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692696"/>
            <a:ext cx="406717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98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2132856"/>
            <a:ext cx="4094637" cy="216024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010149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594"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31773"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595"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31774"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0472" name="Rectangle 8"/>
          <p:cNvSpPr>
            <a:spLocks noChangeArrowheads="1"/>
          </p:cNvSpPr>
          <p:nvPr/>
        </p:nvSpPr>
        <p:spPr bwMode="auto">
          <a:xfrm>
            <a:off x="1619672" y="2852936"/>
            <a:ext cx="5681662" cy="2664296"/>
          </a:xfrm>
          <a:prstGeom prst="rect">
            <a:avLst/>
          </a:prstGeom>
          <a:solidFill>
            <a:schemeClr val="accent1">
              <a:alpha val="2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7" name="6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
        <p:nvSpPr>
          <p:cNvPr id="2" name="1 CuadroTexto"/>
          <p:cNvSpPr txBox="1"/>
          <p:nvPr/>
        </p:nvSpPr>
        <p:spPr>
          <a:xfrm>
            <a:off x="1644840" y="2996952"/>
            <a:ext cx="5793994" cy="2031325"/>
          </a:xfrm>
          <a:prstGeom prst="rect">
            <a:avLst/>
          </a:prstGeom>
          <a:noFill/>
        </p:spPr>
        <p:txBody>
          <a:bodyPr wrap="square" rtlCol="0">
            <a:spAutoFit/>
          </a:bodyPr>
          <a:lstStyle/>
          <a:p>
            <a:r>
              <a:rPr lang="es-ES" dirty="0" smtClean="0"/>
              <a:t>Las curvas de nivel o </a:t>
            </a:r>
            <a:r>
              <a:rPr lang="es-ES" dirty="0" err="1" smtClean="0"/>
              <a:t>isocotas</a:t>
            </a:r>
            <a:r>
              <a:rPr lang="es-ES" dirty="0" smtClean="0"/>
              <a:t> de un mapa topográfico representan altitudes correlativas y equidistantes, por tanto, si se muestran un total de seis </a:t>
            </a:r>
            <a:r>
              <a:rPr lang="es-ES" dirty="0" err="1" smtClean="0"/>
              <a:t>isocotas</a:t>
            </a:r>
            <a:r>
              <a:rPr lang="es-ES" dirty="0" smtClean="0"/>
              <a:t>, representando la primera una altitud de 1520 m y la más alejada una altitud de 1640 m significa que la equidistancia es de </a:t>
            </a:r>
            <a:r>
              <a:rPr lang="es-ES" b="1" dirty="0" smtClean="0"/>
              <a:t>24 m</a:t>
            </a:r>
            <a:r>
              <a:rPr lang="es-ES" dirty="0" smtClean="0"/>
              <a:t> (1640 – 1520 = 120, 120/5 = 24 m)</a:t>
            </a:r>
            <a:endParaRPr lang="es-ES" dirty="0"/>
          </a:p>
        </p:txBody>
      </p:sp>
      <p:pic>
        <p:nvPicPr>
          <p:cNvPr id="317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764704"/>
            <a:ext cx="658173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0056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0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72" grpId="0" animBg="1"/>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290777286"/>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6742"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31780636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6743"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Google Shape;156;p29"/>
          <p:cNvPicPr preferRelativeResize="0"/>
          <p:nvPr/>
        </p:nvPicPr>
        <p:blipFill>
          <a:blip r:embed="rId6">
            <a:alphaModFix/>
          </a:blip>
          <a:stretch>
            <a:fillRect/>
          </a:stretch>
        </p:blipFill>
        <p:spPr>
          <a:xfrm>
            <a:off x="1691680" y="547520"/>
            <a:ext cx="5040560" cy="5688632"/>
          </a:xfrm>
          <a:prstGeom prst="rect">
            <a:avLst/>
          </a:prstGeom>
          <a:noFill/>
          <a:ln>
            <a:noFill/>
          </a:ln>
        </p:spPr>
      </p:pic>
    </p:spTree>
    <p:extLst>
      <p:ext uri="{BB962C8B-B14F-4D97-AF65-F5344CB8AC3E}">
        <p14:creationId xmlns:p14="http://schemas.microsoft.com/office/powerpoint/2010/main" val="184896839"/>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290777286"/>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7767"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31780636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7768"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77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8139"/>
            <a:ext cx="9191388" cy="597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96839"/>
      </p:ext>
    </p:extLst>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290777286"/>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8793"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31780636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8794"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78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2234" y="908720"/>
            <a:ext cx="432435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8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1913" y="692696"/>
            <a:ext cx="291358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9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096" y="3429000"/>
            <a:ext cx="3415676" cy="243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96839"/>
      </p:ext>
    </p:extLst>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368749418"/>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71016"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980931944"/>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71017"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7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355" y="541832"/>
            <a:ext cx="291358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355" y="3046096"/>
            <a:ext cx="3149823" cy="224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97" y="5524500"/>
            <a:ext cx="82581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93597" y="5155168"/>
            <a:ext cx="8712969" cy="369332"/>
          </a:xfrm>
          <a:prstGeom prst="rect">
            <a:avLst/>
          </a:prstGeom>
          <a:noFill/>
        </p:spPr>
        <p:txBody>
          <a:bodyPr wrap="square" rtlCol="0">
            <a:spAutoFit/>
          </a:bodyPr>
          <a:lstStyle/>
          <a:p>
            <a:r>
              <a:rPr lang="es-ES" dirty="0" smtClean="0"/>
              <a:t>    </a:t>
            </a:r>
            <a:r>
              <a:rPr lang="es-ES" b="1" dirty="0" smtClean="0"/>
              <a:t>1                    </a:t>
            </a:r>
            <a:r>
              <a:rPr lang="es-ES" b="1" dirty="0" smtClean="0"/>
              <a:t> 2                     </a:t>
            </a:r>
            <a:r>
              <a:rPr lang="es-ES" b="1" dirty="0" smtClean="0"/>
              <a:t>3                    </a:t>
            </a:r>
            <a:r>
              <a:rPr lang="es-ES" b="1" dirty="0" smtClean="0"/>
              <a:t> 4                     </a:t>
            </a:r>
            <a:r>
              <a:rPr lang="es-ES" b="1" dirty="0" smtClean="0"/>
              <a:t>5                   </a:t>
            </a:r>
            <a:r>
              <a:rPr lang="es-ES" b="1" dirty="0" smtClean="0"/>
              <a:t>  </a:t>
            </a:r>
            <a:r>
              <a:rPr lang="es-ES" b="1" dirty="0" smtClean="0"/>
              <a:t>6  </a:t>
            </a:r>
            <a:endParaRPr lang="es-ES" b="1" dirty="0"/>
          </a:p>
        </p:txBody>
      </p:sp>
      <p:pic>
        <p:nvPicPr>
          <p:cNvPr id="171014" name="Picture 6"/>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692696"/>
            <a:ext cx="412432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5" name="Picture 7"/>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1893412"/>
            <a:ext cx="4076700" cy="9239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862821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091216210"/>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72036"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318036635"/>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72037"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7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355" y="541832"/>
            <a:ext cx="291358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355" y="3046096"/>
            <a:ext cx="3149823" cy="224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97" y="5524500"/>
            <a:ext cx="82581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93597" y="5155168"/>
            <a:ext cx="8712969" cy="369332"/>
          </a:xfrm>
          <a:prstGeom prst="rect">
            <a:avLst/>
          </a:prstGeom>
          <a:noFill/>
        </p:spPr>
        <p:txBody>
          <a:bodyPr wrap="square" rtlCol="0">
            <a:spAutoFit/>
          </a:bodyPr>
          <a:lstStyle/>
          <a:p>
            <a:r>
              <a:rPr lang="es-ES" dirty="0" smtClean="0"/>
              <a:t>    </a:t>
            </a:r>
            <a:r>
              <a:rPr lang="es-ES" b="1" dirty="0" smtClean="0"/>
              <a:t>1                    </a:t>
            </a:r>
            <a:r>
              <a:rPr lang="es-ES" b="1" dirty="0" smtClean="0"/>
              <a:t> 2                     </a:t>
            </a:r>
            <a:r>
              <a:rPr lang="es-ES" b="1" dirty="0" smtClean="0"/>
              <a:t>3                    </a:t>
            </a:r>
            <a:r>
              <a:rPr lang="es-ES" b="1" dirty="0" smtClean="0"/>
              <a:t> 4                     </a:t>
            </a:r>
            <a:r>
              <a:rPr lang="es-ES" b="1" dirty="0" smtClean="0"/>
              <a:t>5                   </a:t>
            </a:r>
            <a:r>
              <a:rPr lang="es-ES" b="1" dirty="0" smtClean="0"/>
              <a:t>  </a:t>
            </a:r>
            <a:r>
              <a:rPr lang="es-ES" b="1" dirty="0" smtClean="0"/>
              <a:t>6  </a:t>
            </a:r>
            <a:endParaRPr lang="es-ES" b="1" dirty="0"/>
          </a:p>
        </p:txBody>
      </p:sp>
      <p:pic>
        <p:nvPicPr>
          <p:cNvPr id="172034"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764704"/>
            <a:ext cx="40957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035"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873" y="1556792"/>
            <a:ext cx="4029075" cy="8382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276125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290777286"/>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9812"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31780636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9813"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980728"/>
            <a:ext cx="728833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96839"/>
      </p:ext>
    </p:extLst>
  </p:cSld>
  <p:clrMapOvr>
    <a:masterClrMapping/>
  </p:clrMapOvr>
  <p:transition advClick="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3465044239"/>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73060"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1275108854"/>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73061"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7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355" y="541832"/>
            <a:ext cx="291358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355" y="3046096"/>
            <a:ext cx="3149823" cy="224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97" y="5524500"/>
            <a:ext cx="82581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93597" y="5155168"/>
            <a:ext cx="8712969" cy="369332"/>
          </a:xfrm>
          <a:prstGeom prst="rect">
            <a:avLst/>
          </a:prstGeom>
          <a:noFill/>
        </p:spPr>
        <p:txBody>
          <a:bodyPr wrap="square" rtlCol="0">
            <a:spAutoFit/>
          </a:bodyPr>
          <a:lstStyle/>
          <a:p>
            <a:r>
              <a:rPr lang="es-ES" dirty="0" smtClean="0"/>
              <a:t>    </a:t>
            </a:r>
            <a:r>
              <a:rPr lang="es-ES" b="1" dirty="0" smtClean="0"/>
              <a:t>1                    </a:t>
            </a:r>
            <a:r>
              <a:rPr lang="es-ES" b="1" dirty="0" smtClean="0"/>
              <a:t> 2                     </a:t>
            </a:r>
            <a:r>
              <a:rPr lang="es-ES" b="1" dirty="0" smtClean="0"/>
              <a:t>3                    </a:t>
            </a:r>
            <a:r>
              <a:rPr lang="es-ES" b="1" dirty="0" smtClean="0"/>
              <a:t> 4                     </a:t>
            </a:r>
            <a:r>
              <a:rPr lang="es-ES" b="1" dirty="0" smtClean="0"/>
              <a:t>5                   </a:t>
            </a:r>
            <a:r>
              <a:rPr lang="es-ES" b="1" dirty="0" smtClean="0"/>
              <a:t>  </a:t>
            </a:r>
            <a:r>
              <a:rPr lang="es-ES" b="1" dirty="0" smtClean="0"/>
              <a:t>6  </a:t>
            </a:r>
            <a:endParaRPr lang="es-ES" b="1" dirty="0"/>
          </a:p>
        </p:txBody>
      </p:sp>
      <p:pic>
        <p:nvPicPr>
          <p:cNvPr id="173058"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53" y="836712"/>
            <a:ext cx="40671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059"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53" y="1873980"/>
            <a:ext cx="4250195" cy="1172116"/>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5784119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20050689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74084"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91218118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74085"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7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355" y="541832"/>
            <a:ext cx="291358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355" y="3046096"/>
            <a:ext cx="3149823" cy="224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97" y="5524500"/>
            <a:ext cx="82581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93597" y="5155168"/>
            <a:ext cx="8712969" cy="369332"/>
          </a:xfrm>
          <a:prstGeom prst="rect">
            <a:avLst/>
          </a:prstGeom>
          <a:noFill/>
        </p:spPr>
        <p:txBody>
          <a:bodyPr wrap="square" rtlCol="0">
            <a:spAutoFit/>
          </a:bodyPr>
          <a:lstStyle/>
          <a:p>
            <a:r>
              <a:rPr lang="es-ES" dirty="0" smtClean="0"/>
              <a:t>    </a:t>
            </a:r>
            <a:r>
              <a:rPr lang="es-ES" b="1" dirty="0" smtClean="0"/>
              <a:t>1                    </a:t>
            </a:r>
            <a:r>
              <a:rPr lang="es-ES" b="1" dirty="0" smtClean="0"/>
              <a:t> 2                     </a:t>
            </a:r>
            <a:r>
              <a:rPr lang="es-ES" b="1" dirty="0" smtClean="0"/>
              <a:t>3                    </a:t>
            </a:r>
            <a:r>
              <a:rPr lang="es-ES" b="1" dirty="0" smtClean="0"/>
              <a:t> 4                     </a:t>
            </a:r>
            <a:r>
              <a:rPr lang="es-ES" b="1" dirty="0" smtClean="0"/>
              <a:t>5                   </a:t>
            </a:r>
            <a:r>
              <a:rPr lang="es-ES" b="1" dirty="0" smtClean="0"/>
              <a:t>  </a:t>
            </a:r>
            <a:r>
              <a:rPr lang="es-ES" b="1" dirty="0" smtClean="0"/>
              <a:t>6  </a:t>
            </a:r>
            <a:endParaRPr lang="es-ES" b="1" dirty="0"/>
          </a:p>
        </p:txBody>
      </p:sp>
      <p:pic>
        <p:nvPicPr>
          <p:cNvPr id="174082"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2741" y="764704"/>
            <a:ext cx="41052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3"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7900" y="2512696"/>
            <a:ext cx="4072091" cy="1096332"/>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124993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25518721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75108"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69871987"/>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75109"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7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355" y="541832"/>
            <a:ext cx="291358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355" y="3046096"/>
            <a:ext cx="3149823" cy="224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97" y="5524500"/>
            <a:ext cx="82581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93597" y="5155168"/>
            <a:ext cx="8712969" cy="369332"/>
          </a:xfrm>
          <a:prstGeom prst="rect">
            <a:avLst/>
          </a:prstGeom>
          <a:noFill/>
        </p:spPr>
        <p:txBody>
          <a:bodyPr wrap="square" rtlCol="0">
            <a:spAutoFit/>
          </a:bodyPr>
          <a:lstStyle/>
          <a:p>
            <a:r>
              <a:rPr lang="es-ES" dirty="0" smtClean="0"/>
              <a:t>    </a:t>
            </a:r>
            <a:r>
              <a:rPr lang="es-ES" b="1" dirty="0" smtClean="0"/>
              <a:t>1                    </a:t>
            </a:r>
            <a:r>
              <a:rPr lang="es-ES" b="1" dirty="0" smtClean="0"/>
              <a:t> 2                     </a:t>
            </a:r>
            <a:r>
              <a:rPr lang="es-ES" b="1" dirty="0" smtClean="0"/>
              <a:t>3                    </a:t>
            </a:r>
            <a:r>
              <a:rPr lang="es-ES" b="1" dirty="0" smtClean="0"/>
              <a:t> 4                     </a:t>
            </a:r>
            <a:r>
              <a:rPr lang="es-ES" b="1" dirty="0" smtClean="0"/>
              <a:t>5                   </a:t>
            </a:r>
            <a:r>
              <a:rPr lang="es-ES" b="1" dirty="0" smtClean="0"/>
              <a:t>  </a:t>
            </a:r>
            <a:r>
              <a:rPr lang="es-ES" b="1" dirty="0" smtClean="0"/>
              <a:t>6  </a:t>
            </a:r>
            <a:endParaRPr lang="es-ES" b="1" dirty="0"/>
          </a:p>
        </p:txBody>
      </p:sp>
      <p:pic>
        <p:nvPicPr>
          <p:cNvPr id="175106"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544" y="726031"/>
            <a:ext cx="405765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10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544" y="2014341"/>
            <a:ext cx="4057650" cy="1413883"/>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7109481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109694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76132"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208354331"/>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76133"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87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355" y="541832"/>
            <a:ext cx="291358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355" y="3046096"/>
            <a:ext cx="3149823" cy="224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97" y="5524500"/>
            <a:ext cx="82581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93597" y="5155168"/>
            <a:ext cx="8712969" cy="369332"/>
          </a:xfrm>
          <a:prstGeom prst="rect">
            <a:avLst/>
          </a:prstGeom>
          <a:noFill/>
        </p:spPr>
        <p:txBody>
          <a:bodyPr wrap="square" rtlCol="0">
            <a:spAutoFit/>
          </a:bodyPr>
          <a:lstStyle/>
          <a:p>
            <a:r>
              <a:rPr lang="es-ES" dirty="0" smtClean="0"/>
              <a:t>    </a:t>
            </a:r>
            <a:r>
              <a:rPr lang="es-ES" b="1" dirty="0" smtClean="0"/>
              <a:t>1                    </a:t>
            </a:r>
            <a:r>
              <a:rPr lang="es-ES" b="1" dirty="0" smtClean="0"/>
              <a:t> 2                     </a:t>
            </a:r>
            <a:r>
              <a:rPr lang="es-ES" b="1" dirty="0" smtClean="0"/>
              <a:t>3                    </a:t>
            </a:r>
            <a:r>
              <a:rPr lang="es-ES" b="1" dirty="0" smtClean="0"/>
              <a:t> 4                     </a:t>
            </a:r>
            <a:r>
              <a:rPr lang="es-ES" b="1" dirty="0" smtClean="0"/>
              <a:t>5                   </a:t>
            </a:r>
            <a:r>
              <a:rPr lang="es-ES" b="1" dirty="0" smtClean="0"/>
              <a:t>  </a:t>
            </a:r>
            <a:r>
              <a:rPr lang="es-ES" b="1" dirty="0" smtClean="0"/>
              <a:t>6  </a:t>
            </a:r>
            <a:endParaRPr lang="es-ES" b="1" dirty="0"/>
          </a:p>
        </p:txBody>
      </p:sp>
      <p:pic>
        <p:nvPicPr>
          <p:cNvPr id="176130"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764704"/>
            <a:ext cx="4076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131"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1916832"/>
            <a:ext cx="4010025" cy="116205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1247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32797"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1619"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32798"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162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16885"/>
          <a:stretch/>
        </p:blipFill>
        <p:spPr bwMode="auto">
          <a:xfrm>
            <a:off x="268288" y="1133856"/>
            <a:ext cx="7177087" cy="236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850" y="3568700"/>
            <a:ext cx="705802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5" y="3067050"/>
            <a:ext cx="1447800" cy="27622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2695" name="Text Box 7"/>
          <p:cNvSpPr txBox="1">
            <a:spLocks noChangeArrowheads="1"/>
          </p:cNvSpPr>
          <p:nvPr/>
        </p:nvSpPr>
        <p:spPr bwMode="auto">
          <a:xfrm>
            <a:off x="2565400" y="3925888"/>
            <a:ext cx="3889375" cy="366712"/>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a:solidFill>
                  <a:schemeClr val="accent2"/>
                </a:solidFill>
              </a:rPr>
              <a:t>A: 640 m 	B: 740 m</a:t>
            </a:r>
          </a:p>
        </p:txBody>
      </p:sp>
      <p:sp>
        <p:nvSpPr>
          <p:cNvPr id="9" name="8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27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288" y="620688"/>
            <a:ext cx="1927448" cy="38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72764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82695"/>
                                        </p:tgtEl>
                                        <p:attrNameLst>
                                          <p:attrName>style.visibility</p:attrName>
                                        </p:attrNameLst>
                                      </p:cBhvr>
                                      <p:to>
                                        <p:strVal val="visible"/>
                                      </p:to>
                                    </p:set>
                                    <p:anim calcmode="lin" valueType="num">
                                      <p:cBhvr>
                                        <p:cTn id="7" dur="500" fill="hold"/>
                                        <p:tgtEl>
                                          <p:spTgt spid="882695"/>
                                        </p:tgtEl>
                                        <p:attrNameLst>
                                          <p:attrName>ppt_w</p:attrName>
                                        </p:attrNameLst>
                                      </p:cBhvr>
                                      <p:tavLst>
                                        <p:tav tm="0">
                                          <p:val>
                                            <p:strVal val="#ppt_w*0.05"/>
                                          </p:val>
                                        </p:tav>
                                        <p:tav tm="100000">
                                          <p:val>
                                            <p:strVal val="#ppt_w"/>
                                          </p:val>
                                        </p:tav>
                                      </p:tavLst>
                                    </p:anim>
                                    <p:anim calcmode="lin" valueType="num">
                                      <p:cBhvr>
                                        <p:cTn id="8" dur="500" fill="hold"/>
                                        <p:tgtEl>
                                          <p:spTgt spid="882695"/>
                                        </p:tgtEl>
                                        <p:attrNameLst>
                                          <p:attrName>ppt_h</p:attrName>
                                        </p:attrNameLst>
                                      </p:cBhvr>
                                      <p:tavLst>
                                        <p:tav tm="0">
                                          <p:val>
                                            <p:strVal val="#ppt_h"/>
                                          </p:val>
                                        </p:tav>
                                        <p:tav tm="100000">
                                          <p:val>
                                            <p:strVal val="#ppt_h"/>
                                          </p:val>
                                        </p:tav>
                                      </p:tavLst>
                                    </p:anim>
                                    <p:anim calcmode="lin" valueType="num">
                                      <p:cBhvr>
                                        <p:cTn id="9" dur="500" fill="hold"/>
                                        <p:tgtEl>
                                          <p:spTgt spid="882695"/>
                                        </p:tgtEl>
                                        <p:attrNameLst>
                                          <p:attrName>ppt_x</p:attrName>
                                        </p:attrNameLst>
                                      </p:cBhvr>
                                      <p:tavLst>
                                        <p:tav tm="0">
                                          <p:val>
                                            <p:strVal val="#ppt_x-.2"/>
                                          </p:val>
                                        </p:tav>
                                        <p:tav tm="100000">
                                          <p:val>
                                            <p:strVal val="#ppt_x"/>
                                          </p:val>
                                        </p:tav>
                                      </p:tavLst>
                                    </p:anim>
                                    <p:anim calcmode="lin" valueType="num">
                                      <p:cBhvr>
                                        <p:cTn id="10" dur="500" fill="hold"/>
                                        <p:tgtEl>
                                          <p:spTgt spid="882695"/>
                                        </p:tgtEl>
                                        <p:attrNameLst>
                                          <p:attrName>ppt_y</p:attrName>
                                        </p:attrNameLst>
                                      </p:cBhvr>
                                      <p:tavLst>
                                        <p:tav tm="0">
                                          <p:val>
                                            <p:strVal val="#ppt_y"/>
                                          </p:val>
                                        </p:tav>
                                        <p:tav tm="100000">
                                          <p:val>
                                            <p:strVal val="#ppt_y"/>
                                          </p:val>
                                        </p:tav>
                                      </p:tavLst>
                                    </p:anim>
                                    <p:animEffect transition="in" filter="fade">
                                      <p:cBhvr>
                                        <p:cTn id="11" dur="500"/>
                                        <p:tgtEl>
                                          <p:spTgt spid="882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2"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33820"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43"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33821"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64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16563"/>
          <a:stretch/>
        </p:blipFill>
        <p:spPr bwMode="auto">
          <a:xfrm>
            <a:off x="268288" y="1124712"/>
            <a:ext cx="7177087" cy="237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9975" y="3067050"/>
            <a:ext cx="1447800" cy="27622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451225"/>
            <a:ext cx="7142163"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4743" name="AutoShape 7"/>
          <p:cNvSpPr>
            <a:spLocks noChangeArrowheads="1"/>
          </p:cNvSpPr>
          <p:nvPr/>
        </p:nvSpPr>
        <p:spPr bwMode="auto">
          <a:xfrm flipH="1">
            <a:off x="1309688" y="4710113"/>
            <a:ext cx="2447925" cy="828675"/>
          </a:xfrm>
          <a:prstGeom prst="rtTriangle">
            <a:avLst/>
          </a:prstGeom>
          <a:solidFill>
            <a:srgbClr val="CCFF99"/>
          </a:solidFill>
          <a:ln w="9525">
            <a:solidFill>
              <a:srgbClr val="33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884744" name="Text Box 8"/>
          <p:cNvSpPr txBox="1">
            <a:spLocks noChangeArrowheads="1"/>
          </p:cNvSpPr>
          <p:nvPr/>
        </p:nvSpPr>
        <p:spPr bwMode="auto">
          <a:xfrm>
            <a:off x="1009650" y="5583238"/>
            <a:ext cx="2447925" cy="5492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   distancia horizontal (DH) = ?</a:t>
            </a:r>
          </a:p>
          <a:p>
            <a:pPr algn="ctr" eaLnBrk="1" hangingPunct="1">
              <a:spcBef>
                <a:spcPct val="50000"/>
              </a:spcBef>
            </a:pPr>
            <a:endParaRPr lang="es-ES_tradnl" altLang="es-ES" sz="1200" b="1"/>
          </a:p>
        </p:txBody>
      </p:sp>
      <p:sp>
        <p:nvSpPr>
          <p:cNvPr id="884745" name="Text Box 9"/>
          <p:cNvSpPr txBox="1">
            <a:spLocks noChangeArrowheads="1"/>
          </p:cNvSpPr>
          <p:nvPr/>
        </p:nvSpPr>
        <p:spPr bwMode="auto">
          <a:xfrm>
            <a:off x="3937000" y="5032375"/>
            <a:ext cx="1763713" cy="5492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100 m (740 – 640)</a:t>
            </a:r>
            <a:r>
              <a:rPr lang="es-ES_tradnl" altLang="es-ES" sz="1200"/>
              <a:t> </a:t>
            </a:r>
            <a:endParaRPr lang="es-ES_tradnl" altLang="es-ES" sz="1200" b="1">
              <a:solidFill>
                <a:schemeClr val="accent2"/>
              </a:solidFill>
            </a:endParaRPr>
          </a:p>
          <a:p>
            <a:pPr algn="ctr" eaLnBrk="1" hangingPunct="1">
              <a:spcBef>
                <a:spcPct val="50000"/>
              </a:spcBef>
            </a:pPr>
            <a:endParaRPr lang="es-ES_tradnl" altLang="es-ES" sz="1200" b="1"/>
          </a:p>
        </p:txBody>
      </p:sp>
      <p:sp>
        <p:nvSpPr>
          <p:cNvPr id="884746" name="Line 10"/>
          <p:cNvSpPr>
            <a:spLocks noChangeShapeType="1"/>
          </p:cNvSpPr>
          <p:nvPr/>
        </p:nvSpPr>
        <p:spPr bwMode="auto">
          <a:xfrm>
            <a:off x="3865563" y="4673600"/>
            <a:ext cx="0" cy="863600"/>
          </a:xfrm>
          <a:prstGeom prst="line">
            <a:avLst/>
          </a:prstGeom>
          <a:noFill/>
          <a:ln w="9525">
            <a:solidFill>
              <a:srgbClr val="33993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4747" name="Text Box 11"/>
          <p:cNvSpPr txBox="1">
            <a:spLocks noChangeArrowheads="1"/>
          </p:cNvSpPr>
          <p:nvPr/>
        </p:nvSpPr>
        <p:spPr bwMode="auto">
          <a:xfrm>
            <a:off x="4441825" y="4168775"/>
            <a:ext cx="3492500" cy="5492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          1 cm --------------- 10.000 cm = 100 m</a:t>
            </a:r>
          </a:p>
          <a:p>
            <a:pPr algn="just" eaLnBrk="1" hangingPunct="1">
              <a:spcBef>
                <a:spcPct val="50000"/>
              </a:spcBef>
            </a:pPr>
            <a:r>
              <a:rPr lang="es-ES_tradnl" altLang="es-ES" sz="1200" b="1">
                <a:solidFill>
                  <a:schemeClr val="accent2"/>
                </a:solidFill>
              </a:rPr>
              <a:t>           8  cm ----------------             X</a:t>
            </a:r>
            <a:endParaRPr lang="es-ES_tradnl" altLang="es-ES" sz="1200" b="1"/>
          </a:p>
        </p:txBody>
      </p:sp>
      <p:sp>
        <p:nvSpPr>
          <p:cNvPr id="884748" name="Text Box 12"/>
          <p:cNvSpPr txBox="1">
            <a:spLocks noChangeArrowheads="1"/>
          </p:cNvSpPr>
          <p:nvPr/>
        </p:nvSpPr>
        <p:spPr bwMode="auto">
          <a:xfrm>
            <a:off x="841375" y="4638675"/>
            <a:ext cx="2087563" cy="5492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   distancia real (DR) = ?</a:t>
            </a:r>
          </a:p>
          <a:p>
            <a:pPr algn="ctr" eaLnBrk="1" hangingPunct="1">
              <a:spcBef>
                <a:spcPct val="50000"/>
              </a:spcBef>
            </a:pPr>
            <a:endParaRPr lang="es-ES_tradnl" altLang="es-ES" sz="1200" b="1"/>
          </a:p>
        </p:txBody>
      </p:sp>
      <p:sp>
        <p:nvSpPr>
          <p:cNvPr id="884749" name="Line 13"/>
          <p:cNvSpPr>
            <a:spLocks noChangeShapeType="1"/>
          </p:cNvSpPr>
          <p:nvPr/>
        </p:nvSpPr>
        <p:spPr bwMode="auto">
          <a:xfrm flipV="1">
            <a:off x="1381125" y="4638675"/>
            <a:ext cx="2266950" cy="755650"/>
          </a:xfrm>
          <a:prstGeom prst="line">
            <a:avLst/>
          </a:prstGeom>
          <a:noFill/>
          <a:ln w="9525">
            <a:solidFill>
              <a:srgbClr val="33993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4750" name="Text Box 14"/>
          <p:cNvSpPr txBox="1">
            <a:spLocks noChangeArrowheads="1"/>
          </p:cNvSpPr>
          <p:nvPr/>
        </p:nvSpPr>
        <p:spPr bwMode="auto">
          <a:xfrm>
            <a:off x="4945063" y="5357813"/>
            <a:ext cx="2989262" cy="369887"/>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DR =    √ (100</a:t>
            </a:r>
            <a:r>
              <a:rPr lang="es-ES_tradnl" altLang="es-ES" sz="1200" b="1" baseline="30000">
                <a:solidFill>
                  <a:schemeClr val="accent2"/>
                </a:solidFill>
              </a:rPr>
              <a:t>2</a:t>
            </a:r>
            <a:r>
              <a:rPr lang="es-ES_tradnl" altLang="es-ES" sz="1200" b="1">
                <a:solidFill>
                  <a:schemeClr val="accent2"/>
                </a:solidFill>
              </a:rPr>
              <a:t> + 800</a:t>
            </a:r>
            <a:r>
              <a:rPr lang="es-ES_tradnl" altLang="es-ES" sz="1200" b="1" baseline="30000">
                <a:solidFill>
                  <a:schemeClr val="accent2"/>
                </a:solidFill>
              </a:rPr>
              <a:t>2</a:t>
            </a:r>
            <a:r>
              <a:rPr lang="es-ES_tradnl" altLang="es-ES" sz="1200" b="1">
                <a:solidFill>
                  <a:schemeClr val="accent2"/>
                </a:solidFill>
              </a:rPr>
              <a:t>) = 806,22 m </a:t>
            </a:r>
            <a:r>
              <a:rPr lang="es-ES_tradnl" altLang="es-ES">
                <a:solidFill>
                  <a:schemeClr val="accent2"/>
                </a:solidFill>
              </a:rPr>
              <a:t> </a:t>
            </a:r>
          </a:p>
        </p:txBody>
      </p:sp>
      <p:pic>
        <p:nvPicPr>
          <p:cNvPr id="112655" name="Picture 29" descr="LOGO VIDEO">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88313" y="5307013"/>
            <a:ext cx="5032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8"/>
          <p:cNvSpPr txBox="1">
            <a:spLocks noChangeArrowheads="1"/>
          </p:cNvSpPr>
          <p:nvPr/>
        </p:nvSpPr>
        <p:spPr bwMode="auto">
          <a:xfrm>
            <a:off x="2647950" y="5856288"/>
            <a:ext cx="1223963" cy="27622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(DH) = 800 m</a:t>
            </a:r>
            <a:endParaRPr lang="es-ES_tradnl" altLang="es-ES" sz="1200" b="1"/>
          </a:p>
        </p:txBody>
      </p:sp>
      <p:sp>
        <p:nvSpPr>
          <p:cNvPr id="18" name="1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19"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288" y="620688"/>
            <a:ext cx="1927448" cy="38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91600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84743"/>
                                        </p:tgtEl>
                                        <p:attrNameLst>
                                          <p:attrName>style.visibility</p:attrName>
                                        </p:attrNameLst>
                                      </p:cBhvr>
                                      <p:to>
                                        <p:strVal val="visible"/>
                                      </p:to>
                                    </p:set>
                                    <p:anim calcmode="lin" valueType="num">
                                      <p:cBhvr>
                                        <p:cTn id="7" dur="500" fill="hold"/>
                                        <p:tgtEl>
                                          <p:spTgt spid="884743"/>
                                        </p:tgtEl>
                                        <p:attrNameLst>
                                          <p:attrName>ppt_w</p:attrName>
                                        </p:attrNameLst>
                                      </p:cBhvr>
                                      <p:tavLst>
                                        <p:tav tm="0">
                                          <p:val>
                                            <p:strVal val="#ppt_w*0.05"/>
                                          </p:val>
                                        </p:tav>
                                        <p:tav tm="100000">
                                          <p:val>
                                            <p:strVal val="#ppt_w"/>
                                          </p:val>
                                        </p:tav>
                                      </p:tavLst>
                                    </p:anim>
                                    <p:anim calcmode="lin" valueType="num">
                                      <p:cBhvr>
                                        <p:cTn id="8" dur="500" fill="hold"/>
                                        <p:tgtEl>
                                          <p:spTgt spid="884743"/>
                                        </p:tgtEl>
                                        <p:attrNameLst>
                                          <p:attrName>ppt_h</p:attrName>
                                        </p:attrNameLst>
                                      </p:cBhvr>
                                      <p:tavLst>
                                        <p:tav tm="0">
                                          <p:val>
                                            <p:strVal val="#ppt_h"/>
                                          </p:val>
                                        </p:tav>
                                        <p:tav tm="100000">
                                          <p:val>
                                            <p:strVal val="#ppt_h"/>
                                          </p:val>
                                        </p:tav>
                                      </p:tavLst>
                                    </p:anim>
                                    <p:anim calcmode="lin" valueType="num">
                                      <p:cBhvr>
                                        <p:cTn id="9" dur="500" fill="hold"/>
                                        <p:tgtEl>
                                          <p:spTgt spid="884743"/>
                                        </p:tgtEl>
                                        <p:attrNameLst>
                                          <p:attrName>ppt_x</p:attrName>
                                        </p:attrNameLst>
                                      </p:cBhvr>
                                      <p:tavLst>
                                        <p:tav tm="0">
                                          <p:val>
                                            <p:strVal val="#ppt_x-.2"/>
                                          </p:val>
                                        </p:tav>
                                        <p:tav tm="100000">
                                          <p:val>
                                            <p:strVal val="#ppt_x"/>
                                          </p:val>
                                        </p:tav>
                                      </p:tavLst>
                                    </p:anim>
                                    <p:anim calcmode="lin" valueType="num">
                                      <p:cBhvr>
                                        <p:cTn id="10" dur="500" fill="hold"/>
                                        <p:tgtEl>
                                          <p:spTgt spid="884743"/>
                                        </p:tgtEl>
                                        <p:attrNameLst>
                                          <p:attrName>ppt_y</p:attrName>
                                        </p:attrNameLst>
                                      </p:cBhvr>
                                      <p:tavLst>
                                        <p:tav tm="0">
                                          <p:val>
                                            <p:strVal val="#ppt_y"/>
                                          </p:val>
                                        </p:tav>
                                        <p:tav tm="100000">
                                          <p:val>
                                            <p:strVal val="#ppt_y"/>
                                          </p:val>
                                        </p:tav>
                                      </p:tavLst>
                                    </p:anim>
                                    <p:animEffect transition="in" filter="fade">
                                      <p:cBhvr>
                                        <p:cTn id="11" dur="500"/>
                                        <p:tgtEl>
                                          <p:spTgt spid="8847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884749"/>
                                        </p:tgtEl>
                                        <p:attrNameLst>
                                          <p:attrName>style.visibility</p:attrName>
                                        </p:attrNameLst>
                                      </p:cBhvr>
                                      <p:to>
                                        <p:strVal val="visible"/>
                                      </p:to>
                                    </p:set>
                                    <p:anim calcmode="lin" valueType="num">
                                      <p:cBhvr>
                                        <p:cTn id="16" dur="500" fill="hold"/>
                                        <p:tgtEl>
                                          <p:spTgt spid="884749"/>
                                        </p:tgtEl>
                                        <p:attrNameLst>
                                          <p:attrName>ppt_w</p:attrName>
                                        </p:attrNameLst>
                                      </p:cBhvr>
                                      <p:tavLst>
                                        <p:tav tm="0">
                                          <p:val>
                                            <p:strVal val="#ppt_w*0.05"/>
                                          </p:val>
                                        </p:tav>
                                        <p:tav tm="100000">
                                          <p:val>
                                            <p:strVal val="#ppt_w"/>
                                          </p:val>
                                        </p:tav>
                                      </p:tavLst>
                                    </p:anim>
                                    <p:anim calcmode="lin" valueType="num">
                                      <p:cBhvr>
                                        <p:cTn id="17" dur="500" fill="hold"/>
                                        <p:tgtEl>
                                          <p:spTgt spid="884749"/>
                                        </p:tgtEl>
                                        <p:attrNameLst>
                                          <p:attrName>ppt_h</p:attrName>
                                        </p:attrNameLst>
                                      </p:cBhvr>
                                      <p:tavLst>
                                        <p:tav tm="0">
                                          <p:val>
                                            <p:strVal val="#ppt_h"/>
                                          </p:val>
                                        </p:tav>
                                        <p:tav tm="100000">
                                          <p:val>
                                            <p:strVal val="#ppt_h"/>
                                          </p:val>
                                        </p:tav>
                                      </p:tavLst>
                                    </p:anim>
                                    <p:anim calcmode="lin" valueType="num">
                                      <p:cBhvr>
                                        <p:cTn id="18" dur="500" fill="hold"/>
                                        <p:tgtEl>
                                          <p:spTgt spid="884749"/>
                                        </p:tgtEl>
                                        <p:attrNameLst>
                                          <p:attrName>ppt_x</p:attrName>
                                        </p:attrNameLst>
                                      </p:cBhvr>
                                      <p:tavLst>
                                        <p:tav tm="0">
                                          <p:val>
                                            <p:strVal val="#ppt_x-.2"/>
                                          </p:val>
                                        </p:tav>
                                        <p:tav tm="100000">
                                          <p:val>
                                            <p:strVal val="#ppt_x"/>
                                          </p:val>
                                        </p:tav>
                                      </p:tavLst>
                                    </p:anim>
                                    <p:anim calcmode="lin" valueType="num">
                                      <p:cBhvr>
                                        <p:cTn id="19" dur="500" fill="hold"/>
                                        <p:tgtEl>
                                          <p:spTgt spid="884749"/>
                                        </p:tgtEl>
                                        <p:attrNameLst>
                                          <p:attrName>ppt_y</p:attrName>
                                        </p:attrNameLst>
                                      </p:cBhvr>
                                      <p:tavLst>
                                        <p:tav tm="0">
                                          <p:val>
                                            <p:strVal val="#ppt_y"/>
                                          </p:val>
                                        </p:tav>
                                        <p:tav tm="100000">
                                          <p:val>
                                            <p:strVal val="#ppt_y"/>
                                          </p:val>
                                        </p:tav>
                                      </p:tavLst>
                                    </p:anim>
                                    <p:animEffect transition="in" filter="fade">
                                      <p:cBhvr>
                                        <p:cTn id="20" dur="500"/>
                                        <p:tgtEl>
                                          <p:spTgt spid="8847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884748"/>
                                        </p:tgtEl>
                                        <p:attrNameLst>
                                          <p:attrName>style.visibility</p:attrName>
                                        </p:attrNameLst>
                                      </p:cBhvr>
                                      <p:to>
                                        <p:strVal val="visible"/>
                                      </p:to>
                                    </p:set>
                                    <p:anim calcmode="lin" valueType="num">
                                      <p:cBhvr>
                                        <p:cTn id="25" dur="500" fill="hold"/>
                                        <p:tgtEl>
                                          <p:spTgt spid="884748"/>
                                        </p:tgtEl>
                                        <p:attrNameLst>
                                          <p:attrName>ppt_w</p:attrName>
                                        </p:attrNameLst>
                                      </p:cBhvr>
                                      <p:tavLst>
                                        <p:tav tm="0">
                                          <p:val>
                                            <p:strVal val="#ppt_w*0.05"/>
                                          </p:val>
                                        </p:tav>
                                        <p:tav tm="100000">
                                          <p:val>
                                            <p:strVal val="#ppt_w"/>
                                          </p:val>
                                        </p:tav>
                                      </p:tavLst>
                                    </p:anim>
                                    <p:anim calcmode="lin" valueType="num">
                                      <p:cBhvr>
                                        <p:cTn id="26" dur="500" fill="hold"/>
                                        <p:tgtEl>
                                          <p:spTgt spid="884748"/>
                                        </p:tgtEl>
                                        <p:attrNameLst>
                                          <p:attrName>ppt_h</p:attrName>
                                        </p:attrNameLst>
                                      </p:cBhvr>
                                      <p:tavLst>
                                        <p:tav tm="0">
                                          <p:val>
                                            <p:strVal val="#ppt_h"/>
                                          </p:val>
                                        </p:tav>
                                        <p:tav tm="100000">
                                          <p:val>
                                            <p:strVal val="#ppt_h"/>
                                          </p:val>
                                        </p:tav>
                                      </p:tavLst>
                                    </p:anim>
                                    <p:anim calcmode="lin" valueType="num">
                                      <p:cBhvr>
                                        <p:cTn id="27" dur="500" fill="hold"/>
                                        <p:tgtEl>
                                          <p:spTgt spid="884748"/>
                                        </p:tgtEl>
                                        <p:attrNameLst>
                                          <p:attrName>ppt_x</p:attrName>
                                        </p:attrNameLst>
                                      </p:cBhvr>
                                      <p:tavLst>
                                        <p:tav tm="0">
                                          <p:val>
                                            <p:strVal val="#ppt_x-.2"/>
                                          </p:val>
                                        </p:tav>
                                        <p:tav tm="100000">
                                          <p:val>
                                            <p:strVal val="#ppt_x"/>
                                          </p:val>
                                        </p:tav>
                                      </p:tavLst>
                                    </p:anim>
                                    <p:anim calcmode="lin" valueType="num">
                                      <p:cBhvr>
                                        <p:cTn id="28" dur="500" fill="hold"/>
                                        <p:tgtEl>
                                          <p:spTgt spid="884748"/>
                                        </p:tgtEl>
                                        <p:attrNameLst>
                                          <p:attrName>ppt_y</p:attrName>
                                        </p:attrNameLst>
                                      </p:cBhvr>
                                      <p:tavLst>
                                        <p:tav tm="0">
                                          <p:val>
                                            <p:strVal val="#ppt_y"/>
                                          </p:val>
                                        </p:tav>
                                        <p:tav tm="100000">
                                          <p:val>
                                            <p:strVal val="#ppt_y"/>
                                          </p:val>
                                        </p:tav>
                                      </p:tavLst>
                                    </p:anim>
                                    <p:animEffect transition="in" filter="fade">
                                      <p:cBhvr>
                                        <p:cTn id="29" dur="500"/>
                                        <p:tgtEl>
                                          <p:spTgt spid="8847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884746"/>
                                        </p:tgtEl>
                                        <p:attrNameLst>
                                          <p:attrName>style.visibility</p:attrName>
                                        </p:attrNameLst>
                                      </p:cBhvr>
                                      <p:to>
                                        <p:strVal val="visible"/>
                                      </p:to>
                                    </p:set>
                                    <p:anim calcmode="lin" valueType="num">
                                      <p:cBhvr>
                                        <p:cTn id="34" dur="500" fill="hold"/>
                                        <p:tgtEl>
                                          <p:spTgt spid="884746"/>
                                        </p:tgtEl>
                                        <p:attrNameLst>
                                          <p:attrName>ppt_w</p:attrName>
                                        </p:attrNameLst>
                                      </p:cBhvr>
                                      <p:tavLst>
                                        <p:tav tm="0">
                                          <p:val>
                                            <p:strVal val="#ppt_w*0.05"/>
                                          </p:val>
                                        </p:tav>
                                        <p:tav tm="100000">
                                          <p:val>
                                            <p:strVal val="#ppt_w"/>
                                          </p:val>
                                        </p:tav>
                                      </p:tavLst>
                                    </p:anim>
                                    <p:anim calcmode="lin" valueType="num">
                                      <p:cBhvr>
                                        <p:cTn id="35" dur="500" fill="hold"/>
                                        <p:tgtEl>
                                          <p:spTgt spid="884746"/>
                                        </p:tgtEl>
                                        <p:attrNameLst>
                                          <p:attrName>ppt_h</p:attrName>
                                        </p:attrNameLst>
                                      </p:cBhvr>
                                      <p:tavLst>
                                        <p:tav tm="0">
                                          <p:val>
                                            <p:strVal val="#ppt_h"/>
                                          </p:val>
                                        </p:tav>
                                        <p:tav tm="100000">
                                          <p:val>
                                            <p:strVal val="#ppt_h"/>
                                          </p:val>
                                        </p:tav>
                                      </p:tavLst>
                                    </p:anim>
                                    <p:anim calcmode="lin" valueType="num">
                                      <p:cBhvr>
                                        <p:cTn id="36" dur="500" fill="hold"/>
                                        <p:tgtEl>
                                          <p:spTgt spid="884746"/>
                                        </p:tgtEl>
                                        <p:attrNameLst>
                                          <p:attrName>ppt_x</p:attrName>
                                        </p:attrNameLst>
                                      </p:cBhvr>
                                      <p:tavLst>
                                        <p:tav tm="0">
                                          <p:val>
                                            <p:strVal val="#ppt_x-.2"/>
                                          </p:val>
                                        </p:tav>
                                        <p:tav tm="100000">
                                          <p:val>
                                            <p:strVal val="#ppt_x"/>
                                          </p:val>
                                        </p:tav>
                                      </p:tavLst>
                                    </p:anim>
                                    <p:anim calcmode="lin" valueType="num">
                                      <p:cBhvr>
                                        <p:cTn id="37" dur="500" fill="hold"/>
                                        <p:tgtEl>
                                          <p:spTgt spid="884746"/>
                                        </p:tgtEl>
                                        <p:attrNameLst>
                                          <p:attrName>ppt_y</p:attrName>
                                        </p:attrNameLst>
                                      </p:cBhvr>
                                      <p:tavLst>
                                        <p:tav tm="0">
                                          <p:val>
                                            <p:strVal val="#ppt_y"/>
                                          </p:val>
                                        </p:tav>
                                        <p:tav tm="100000">
                                          <p:val>
                                            <p:strVal val="#ppt_y"/>
                                          </p:val>
                                        </p:tav>
                                      </p:tavLst>
                                    </p:anim>
                                    <p:animEffect transition="in" filter="fade">
                                      <p:cBhvr>
                                        <p:cTn id="38" dur="500"/>
                                        <p:tgtEl>
                                          <p:spTgt spid="88474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884745"/>
                                        </p:tgtEl>
                                        <p:attrNameLst>
                                          <p:attrName>style.visibility</p:attrName>
                                        </p:attrNameLst>
                                      </p:cBhvr>
                                      <p:to>
                                        <p:strVal val="visible"/>
                                      </p:to>
                                    </p:set>
                                    <p:anim calcmode="lin" valueType="num">
                                      <p:cBhvr>
                                        <p:cTn id="43" dur="500" fill="hold"/>
                                        <p:tgtEl>
                                          <p:spTgt spid="884745"/>
                                        </p:tgtEl>
                                        <p:attrNameLst>
                                          <p:attrName>ppt_w</p:attrName>
                                        </p:attrNameLst>
                                      </p:cBhvr>
                                      <p:tavLst>
                                        <p:tav tm="0">
                                          <p:val>
                                            <p:strVal val="#ppt_w*0.05"/>
                                          </p:val>
                                        </p:tav>
                                        <p:tav tm="100000">
                                          <p:val>
                                            <p:strVal val="#ppt_w"/>
                                          </p:val>
                                        </p:tav>
                                      </p:tavLst>
                                    </p:anim>
                                    <p:anim calcmode="lin" valueType="num">
                                      <p:cBhvr>
                                        <p:cTn id="44" dur="500" fill="hold"/>
                                        <p:tgtEl>
                                          <p:spTgt spid="884745"/>
                                        </p:tgtEl>
                                        <p:attrNameLst>
                                          <p:attrName>ppt_h</p:attrName>
                                        </p:attrNameLst>
                                      </p:cBhvr>
                                      <p:tavLst>
                                        <p:tav tm="0">
                                          <p:val>
                                            <p:strVal val="#ppt_h"/>
                                          </p:val>
                                        </p:tav>
                                        <p:tav tm="100000">
                                          <p:val>
                                            <p:strVal val="#ppt_h"/>
                                          </p:val>
                                        </p:tav>
                                      </p:tavLst>
                                    </p:anim>
                                    <p:anim calcmode="lin" valueType="num">
                                      <p:cBhvr>
                                        <p:cTn id="45" dur="500" fill="hold"/>
                                        <p:tgtEl>
                                          <p:spTgt spid="884745"/>
                                        </p:tgtEl>
                                        <p:attrNameLst>
                                          <p:attrName>ppt_x</p:attrName>
                                        </p:attrNameLst>
                                      </p:cBhvr>
                                      <p:tavLst>
                                        <p:tav tm="0">
                                          <p:val>
                                            <p:strVal val="#ppt_x-.2"/>
                                          </p:val>
                                        </p:tav>
                                        <p:tav tm="100000">
                                          <p:val>
                                            <p:strVal val="#ppt_x"/>
                                          </p:val>
                                        </p:tav>
                                      </p:tavLst>
                                    </p:anim>
                                    <p:anim calcmode="lin" valueType="num">
                                      <p:cBhvr>
                                        <p:cTn id="46" dur="500" fill="hold"/>
                                        <p:tgtEl>
                                          <p:spTgt spid="884745"/>
                                        </p:tgtEl>
                                        <p:attrNameLst>
                                          <p:attrName>ppt_y</p:attrName>
                                        </p:attrNameLst>
                                      </p:cBhvr>
                                      <p:tavLst>
                                        <p:tav tm="0">
                                          <p:val>
                                            <p:strVal val="#ppt_y"/>
                                          </p:val>
                                        </p:tav>
                                        <p:tav tm="100000">
                                          <p:val>
                                            <p:strVal val="#ppt_y"/>
                                          </p:val>
                                        </p:tav>
                                      </p:tavLst>
                                    </p:anim>
                                    <p:animEffect transition="in" filter="fade">
                                      <p:cBhvr>
                                        <p:cTn id="47" dur="500"/>
                                        <p:tgtEl>
                                          <p:spTgt spid="8847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884744"/>
                                        </p:tgtEl>
                                        <p:attrNameLst>
                                          <p:attrName>style.visibility</p:attrName>
                                        </p:attrNameLst>
                                      </p:cBhvr>
                                      <p:to>
                                        <p:strVal val="visible"/>
                                      </p:to>
                                    </p:set>
                                    <p:anim calcmode="lin" valueType="num">
                                      <p:cBhvr>
                                        <p:cTn id="52" dur="500" fill="hold"/>
                                        <p:tgtEl>
                                          <p:spTgt spid="884744"/>
                                        </p:tgtEl>
                                        <p:attrNameLst>
                                          <p:attrName>ppt_w</p:attrName>
                                        </p:attrNameLst>
                                      </p:cBhvr>
                                      <p:tavLst>
                                        <p:tav tm="0">
                                          <p:val>
                                            <p:strVal val="#ppt_w*0.05"/>
                                          </p:val>
                                        </p:tav>
                                        <p:tav tm="100000">
                                          <p:val>
                                            <p:strVal val="#ppt_w"/>
                                          </p:val>
                                        </p:tav>
                                      </p:tavLst>
                                    </p:anim>
                                    <p:anim calcmode="lin" valueType="num">
                                      <p:cBhvr>
                                        <p:cTn id="53" dur="500" fill="hold"/>
                                        <p:tgtEl>
                                          <p:spTgt spid="884744"/>
                                        </p:tgtEl>
                                        <p:attrNameLst>
                                          <p:attrName>ppt_h</p:attrName>
                                        </p:attrNameLst>
                                      </p:cBhvr>
                                      <p:tavLst>
                                        <p:tav tm="0">
                                          <p:val>
                                            <p:strVal val="#ppt_h"/>
                                          </p:val>
                                        </p:tav>
                                        <p:tav tm="100000">
                                          <p:val>
                                            <p:strVal val="#ppt_h"/>
                                          </p:val>
                                        </p:tav>
                                      </p:tavLst>
                                    </p:anim>
                                    <p:anim calcmode="lin" valueType="num">
                                      <p:cBhvr>
                                        <p:cTn id="54" dur="500" fill="hold"/>
                                        <p:tgtEl>
                                          <p:spTgt spid="884744"/>
                                        </p:tgtEl>
                                        <p:attrNameLst>
                                          <p:attrName>ppt_x</p:attrName>
                                        </p:attrNameLst>
                                      </p:cBhvr>
                                      <p:tavLst>
                                        <p:tav tm="0">
                                          <p:val>
                                            <p:strVal val="#ppt_x-.2"/>
                                          </p:val>
                                        </p:tav>
                                        <p:tav tm="100000">
                                          <p:val>
                                            <p:strVal val="#ppt_x"/>
                                          </p:val>
                                        </p:tav>
                                      </p:tavLst>
                                    </p:anim>
                                    <p:anim calcmode="lin" valueType="num">
                                      <p:cBhvr>
                                        <p:cTn id="55" dur="500" fill="hold"/>
                                        <p:tgtEl>
                                          <p:spTgt spid="884744"/>
                                        </p:tgtEl>
                                        <p:attrNameLst>
                                          <p:attrName>ppt_y</p:attrName>
                                        </p:attrNameLst>
                                      </p:cBhvr>
                                      <p:tavLst>
                                        <p:tav tm="0">
                                          <p:val>
                                            <p:strVal val="#ppt_y"/>
                                          </p:val>
                                        </p:tav>
                                        <p:tav tm="100000">
                                          <p:val>
                                            <p:strVal val="#ppt_y"/>
                                          </p:val>
                                        </p:tav>
                                      </p:tavLst>
                                    </p:anim>
                                    <p:animEffect transition="in" filter="fade">
                                      <p:cBhvr>
                                        <p:cTn id="56" dur="500"/>
                                        <p:tgtEl>
                                          <p:spTgt spid="88474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nodeType="clickEffect">
                                  <p:stCondLst>
                                    <p:cond delay="0"/>
                                  </p:stCondLst>
                                  <p:childTnLst>
                                    <p:set>
                                      <p:cBhvr>
                                        <p:cTn id="60" dur="1" fill="hold">
                                          <p:stCondLst>
                                            <p:cond delay="0"/>
                                          </p:stCondLst>
                                        </p:cTn>
                                        <p:tgtEl>
                                          <p:spTgt spid="884747">
                                            <p:txEl>
                                              <p:pRg st="0" end="0"/>
                                            </p:txEl>
                                          </p:spTgt>
                                        </p:tgtEl>
                                        <p:attrNameLst>
                                          <p:attrName>style.visibility</p:attrName>
                                        </p:attrNameLst>
                                      </p:cBhvr>
                                      <p:to>
                                        <p:strVal val="visible"/>
                                      </p:to>
                                    </p:set>
                                    <p:anim calcmode="lin" valueType="num">
                                      <p:cBhvr>
                                        <p:cTn id="61" dur="500" fill="hold"/>
                                        <p:tgtEl>
                                          <p:spTgt spid="884747">
                                            <p:txEl>
                                              <p:pRg st="0" end="0"/>
                                            </p:txEl>
                                          </p:spTgt>
                                        </p:tgtEl>
                                        <p:attrNameLst>
                                          <p:attrName>ppt_w</p:attrName>
                                        </p:attrNameLst>
                                      </p:cBhvr>
                                      <p:tavLst>
                                        <p:tav tm="0">
                                          <p:val>
                                            <p:strVal val="#ppt_w*0.05"/>
                                          </p:val>
                                        </p:tav>
                                        <p:tav tm="100000">
                                          <p:val>
                                            <p:strVal val="#ppt_w"/>
                                          </p:val>
                                        </p:tav>
                                      </p:tavLst>
                                    </p:anim>
                                    <p:anim calcmode="lin" valueType="num">
                                      <p:cBhvr>
                                        <p:cTn id="62" dur="500" fill="hold"/>
                                        <p:tgtEl>
                                          <p:spTgt spid="884747">
                                            <p:txEl>
                                              <p:pRg st="0" end="0"/>
                                            </p:txEl>
                                          </p:spTgt>
                                        </p:tgtEl>
                                        <p:attrNameLst>
                                          <p:attrName>ppt_h</p:attrName>
                                        </p:attrNameLst>
                                      </p:cBhvr>
                                      <p:tavLst>
                                        <p:tav tm="0">
                                          <p:val>
                                            <p:strVal val="#ppt_h"/>
                                          </p:val>
                                        </p:tav>
                                        <p:tav tm="100000">
                                          <p:val>
                                            <p:strVal val="#ppt_h"/>
                                          </p:val>
                                        </p:tav>
                                      </p:tavLst>
                                    </p:anim>
                                    <p:anim calcmode="lin" valueType="num">
                                      <p:cBhvr>
                                        <p:cTn id="63" dur="500" fill="hold"/>
                                        <p:tgtEl>
                                          <p:spTgt spid="884747">
                                            <p:txEl>
                                              <p:pRg st="0" end="0"/>
                                            </p:txEl>
                                          </p:spTgt>
                                        </p:tgtEl>
                                        <p:attrNameLst>
                                          <p:attrName>ppt_x</p:attrName>
                                        </p:attrNameLst>
                                      </p:cBhvr>
                                      <p:tavLst>
                                        <p:tav tm="0">
                                          <p:val>
                                            <p:strVal val="#ppt_x-.2"/>
                                          </p:val>
                                        </p:tav>
                                        <p:tav tm="100000">
                                          <p:val>
                                            <p:strVal val="#ppt_x"/>
                                          </p:val>
                                        </p:tav>
                                      </p:tavLst>
                                    </p:anim>
                                    <p:anim calcmode="lin" valueType="num">
                                      <p:cBhvr>
                                        <p:cTn id="64" dur="500" fill="hold"/>
                                        <p:tgtEl>
                                          <p:spTgt spid="884747">
                                            <p:txEl>
                                              <p:pRg st="0" end="0"/>
                                            </p:txEl>
                                          </p:spTgt>
                                        </p:tgtEl>
                                        <p:attrNameLst>
                                          <p:attrName>ppt_y</p:attrName>
                                        </p:attrNameLst>
                                      </p:cBhvr>
                                      <p:tavLst>
                                        <p:tav tm="0">
                                          <p:val>
                                            <p:strVal val="#ppt_y"/>
                                          </p:val>
                                        </p:tav>
                                        <p:tav tm="100000">
                                          <p:val>
                                            <p:strVal val="#ppt_y"/>
                                          </p:val>
                                        </p:tav>
                                      </p:tavLst>
                                    </p:anim>
                                    <p:animEffect transition="in" filter="fade">
                                      <p:cBhvr>
                                        <p:cTn id="65" dur="500"/>
                                        <p:tgtEl>
                                          <p:spTgt spid="884747">
                                            <p:txEl>
                                              <p:pRg st="0" end="0"/>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nodeType="clickEffect">
                                  <p:stCondLst>
                                    <p:cond delay="0"/>
                                  </p:stCondLst>
                                  <p:childTnLst>
                                    <p:set>
                                      <p:cBhvr>
                                        <p:cTn id="69" dur="1" fill="hold">
                                          <p:stCondLst>
                                            <p:cond delay="0"/>
                                          </p:stCondLst>
                                        </p:cTn>
                                        <p:tgtEl>
                                          <p:spTgt spid="884747">
                                            <p:txEl>
                                              <p:pRg st="1" end="1"/>
                                            </p:txEl>
                                          </p:spTgt>
                                        </p:tgtEl>
                                        <p:attrNameLst>
                                          <p:attrName>style.visibility</p:attrName>
                                        </p:attrNameLst>
                                      </p:cBhvr>
                                      <p:to>
                                        <p:strVal val="visible"/>
                                      </p:to>
                                    </p:set>
                                    <p:anim calcmode="lin" valueType="num">
                                      <p:cBhvr>
                                        <p:cTn id="70" dur="500" fill="hold"/>
                                        <p:tgtEl>
                                          <p:spTgt spid="884747">
                                            <p:txEl>
                                              <p:pRg st="1" end="1"/>
                                            </p:txEl>
                                          </p:spTgt>
                                        </p:tgtEl>
                                        <p:attrNameLst>
                                          <p:attrName>ppt_w</p:attrName>
                                        </p:attrNameLst>
                                      </p:cBhvr>
                                      <p:tavLst>
                                        <p:tav tm="0">
                                          <p:val>
                                            <p:strVal val="#ppt_w*0.05"/>
                                          </p:val>
                                        </p:tav>
                                        <p:tav tm="100000">
                                          <p:val>
                                            <p:strVal val="#ppt_w"/>
                                          </p:val>
                                        </p:tav>
                                      </p:tavLst>
                                    </p:anim>
                                    <p:anim calcmode="lin" valueType="num">
                                      <p:cBhvr>
                                        <p:cTn id="71" dur="500" fill="hold"/>
                                        <p:tgtEl>
                                          <p:spTgt spid="884747">
                                            <p:txEl>
                                              <p:pRg st="1" end="1"/>
                                            </p:txEl>
                                          </p:spTgt>
                                        </p:tgtEl>
                                        <p:attrNameLst>
                                          <p:attrName>ppt_h</p:attrName>
                                        </p:attrNameLst>
                                      </p:cBhvr>
                                      <p:tavLst>
                                        <p:tav tm="0">
                                          <p:val>
                                            <p:strVal val="#ppt_h"/>
                                          </p:val>
                                        </p:tav>
                                        <p:tav tm="100000">
                                          <p:val>
                                            <p:strVal val="#ppt_h"/>
                                          </p:val>
                                        </p:tav>
                                      </p:tavLst>
                                    </p:anim>
                                    <p:anim calcmode="lin" valueType="num">
                                      <p:cBhvr>
                                        <p:cTn id="72" dur="500" fill="hold"/>
                                        <p:tgtEl>
                                          <p:spTgt spid="884747">
                                            <p:txEl>
                                              <p:pRg st="1" end="1"/>
                                            </p:txEl>
                                          </p:spTgt>
                                        </p:tgtEl>
                                        <p:attrNameLst>
                                          <p:attrName>ppt_x</p:attrName>
                                        </p:attrNameLst>
                                      </p:cBhvr>
                                      <p:tavLst>
                                        <p:tav tm="0">
                                          <p:val>
                                            <p:strVal val="#ppt_x-.2"/>
                                          </p:val>
                                        </p:tav>
                                        <p:tav tm="100000">
                                          <p:val>
                                            <p:strVal val="#ppt_x"/>
                                          </p:val>
                                        </p:tav>
                                      </p:tavLst>
                                    </p:anim>
                                    <p:anim calcmode="lin" valueType="num">
                                      <p:cBhvr>
                                        <p:cTn id="73" dur="500" fill="hold"/>
                                        <p:tgtEl>
                                          <p:spTgt spid="884747">
                                            <p:txEl>
                                              <p:pRg st="1" end="1"/>
                                            </p:txEl>
                                          </p:spTgt>
                                        </p:tgtEl>
                                        <p:attrNameLst>
                                          <p:attrName>ppt_y</p:attrName>
                                        </p:attrNameLst>
                                      </p:cBhvr>
                                      <p:tavLst>
                                        <p:tav tm="0">
                                          <p:val>
                                            <p:strVal val="#ppt_y"/>
                                          </p:val>
                                        </p:tav>
                                        <p:tav tm="100000">
                                          <p:val>
                                            <p:strVal val="#ppt_y"/>
                                          </p:val>
                                        </p:tav>
                                      </p:tavLst>
                                    </p:anim>
                                    <p:animEffect transition="in" filter="fade">
                                      <p:cBhvr>
                                        <p:cTn id="74" dur="500"/>
                                        <p:tgtEl>
                                          <p:spTgt spid="884747">
                                            <p:txEl>
                                              <p:pRg st="1" end="1"/>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strVal val="#ppt_w*0.05"/>
                                          </p:val>
                                        </p:tav>
                                        <p:tav tm="100000">
                                          <p:val>
                                            <p:strVal val="#ppt_w"/>
                                          </p:val>
                                        </p:tav>
                                      </p:tavLst>
                                    </p:anim>
                                    <p:anim calcmode="lin" valueType="num">
                                      <p:cBhvr>
                                        <p:cTn id="80" dur="500" fill="hold"/>
                                        <p:tgtEl>
                                          <p:spTgt spid="17"/>
                                        </p:tgtEl>
                                        <p:attrNameLst>
                                          <p:attrName>ppt_h</p:attrName>
                                        </p:attrNameLst>
                                      </p:cBhvr>
                                      <p:tavLst>
                                        <p:tav tm="0">
                                          <p:val>
                                            <p:strVal val="#ppt_h"/>
                                          </p:val>
                                        </p:tav>
                                        <p:tav tm="100000">
                                          <p:val>
                                            <p:strVal val="#ppt_h"/>
                                          </p:val>
                                        </p:tav>
                                      </p:tavLst>
                                    </p:anim>
                                    <p:anim calcmode="lin" valueType="num">
                                      <p:cBhvr>
                                        <p:cTn id="81" dur="500" fill="hold"/>
                                        <p:tgtEl>
                                          <p:spTgt spid="17"/>
                                        </p:tgtEl>
                                        <p:attrNameLst>
                                          <p:attrName>ppt_x</p:attrName>
                                        </p:attrNameLst>
                                      </p:cBhvr>
                                      <p:tavLst>
                                        <p:tav tm="0">
                                          <p:val>
                                            <p:strVal val="#ppt_x-.2"/>
                                          </p:val>
                                        </p:tav>
                                        <p:tav tm="100000">
                                          <p:val>
                                            <p:strVal val="#ppt_x"/>
                                          </p:val>
                                        </p:tav>
                                      </p:tavLst>
                                    </p:anim>
                                    <p:anim calcmode="lin" valueType="num">
                                      <p:cBhvr>
                                        <p:cTn id="82" dur="500" fill="hold"/>
                                        <p:tgtEl>
                                          <p:spTgt spid="17"/>
                                        </p:tgtEl>
                                        <p:attrNameLst>
                                          <p:attrName>ppt_y</p:attrName>
                                        </p:attrNameLst>
                                      </p:cBhvr>
                                      <p:tavLst>
                                        <p:tav tm="0">
                                          <p:val>
                                            <p:strVal val="#ppt_y"/>
                                          </p:val>
                                        </p:tav>
                                        <p:tav tm="100000">
                                          <p:val>
                                            <p:strVal val="#ppt_y"/>
                                          </p:val>
                                        </p:tav>
                                      </p:tavLst>
                                    </p:anim>
                                    <p:animEffect transition="in" filter="fade">
                                      <p:cBhvr>
                                        <p:cTn id="83" dur="500"/>
                                        <p:tgtEl>
                                          <p:spTgt spid="1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4" presetClass="entr" presetSubtype="0" accel="100000" fill="hold" grpId="0" nodeType="clickEffect">
                                  <p:stCondLst>
                                    <p:cond delay="0"/>
                                  </p:stCondLst>
                                  <p:childTnLst>
                                    <p:set>
                                      <p:cBhvr>
                                        <p:cTn id="87" dur="1" fill="hold">
                                          <p:stCondLst>
                                            <p:cond delay="0"/>
                                          </p:stCondLst>
                                        </p:cTn>
                                        <p:tgtEl>
                                          <p:spTgt spid="884750"/>
                                        </p:tgtEl>
                                        <p:attrNameLst>
                                          <p:attrName>style.visibility</p:attrName>
                                        </p:attrNameLst>
                                      </p:cBhvr>
                                      <p:to>
                                        <p:strVal val="visible"/>
                                      </p:to>
                                    </p:set>
                                    <p:anim calcmode="lin" valueType="num">
                                      <p:cBhvr>
                                        <p:cTn id="88" dur="500" fill="hold"/>
                                        <p:tgtEl>
                                          <p:spTgt spid="884750"/>
                                        </p:tgtEl>
                                        <p:attrNameLst>
                                          <p:attrName>ppt_w</p:attrName>
                                        </p:attrNameLst>
                                      </p:cBhvr>
                                      <p:tavLst>
                                        <p:tav tm="0">
                                          <p:val>
                                            <p:strVal val="#ppt_w*0.05"/>
                                          </p:val>
                                        </p:tav>
                                        <p:tav tm="100000">
                                          <p:val>
                                            <p:strVal val="#ppt_w"/>
                                          </p:val>
                                        </p:tav>
                                      </p:tavLst>
                                    </p:anim>
                                    <p:anim calcmode="lin" valueType="num">
                                      <p:cBhvr>
                                        <p:cTn id="89" dur="500" fill="hold"/>
                                        <p:tgtEl>
                                          <p:spTgt spid="884750"/>
                                        </p:tgtEl>
                                        <p:attrNameLst>
                                          <p:attrName>ppt_h</p:attrName>
                                        </p:attrNameLst>
                                      </p:cBhvr>
                                      <p:tavLst>
                                        <p:tav tm="0">
                                          <p:val>
                                            <p:strVal val="#ppt_h"/>
                                          </p:val>
                                        </p:tav>
                                        <p:tav tm="100000">
                                          <p:val>
                                            <p:strVal val="#ppt_h"/>
                                          </p:val>
                                        </p:tav>
                                      </p:tavLst>
                                    </p:anim>
                                    <p:anim calcmode="lin" valueType="num">
                                      <p:cBhvr>
                                        <p:cTn id="90" dur="500" fill="hold"/>
                                        <p:tgtEl>
                                          <p:spTgt spid="884750"/>
                                        </p:tgtEl>
                                        <p:attrNameLst>
                                          <p:attrName>ppt_x</p:attrName>
                                        </p:attrNameLst>
                                      </p:cBhvr>
                                      <p:tavLst>
                                        <p:tav tm="0">
                                          <p:val>
                                            <p:strVal val="#ppt_x-.2"/>
                                          </p:val>
                                        </p:tav>
                                        <p:tav tm="100000">
                                          <p:val>
                                            <p:strVal val="#ppt_x"/>
                                          </p:val>
                                        </p:tav>
                                      </p:tavLst>
                                    </p:anim>
                                    <p:anim calcmode="lin" valueType="num">
                                      <p:cBhvr>
                                        <p:cTn id="91" dur="500" fill="hold"/>
                                        <p:tgtEl>
                                          <p:spTgt spid="884750"/>
                                        </p:tgtEl>
                                        <p:attrNameLst>
                                          <p:attrName>ppt_y</p:attrName>
                                        </p:attrNameLst>
                                      </p:cBhvr>
                                      <p:tavLst>
                                        <p:tav tm="0">
                                          <p:val>
                                            <p:strVal val="#ppt_y"/>
                                          </p:val>
                                        </p:tav>
                                        <p:tav tm="100000">
                                          <p:val>
                                            <p:strVal val="#ppt_y"/>
                                          </p:val>
                                        </p:tav>
                                      </p:tavLst>
                                    </p:anim>
                                    <p:animEffect transition="in" filter="fade">
                                      <p:cBhvr>
                                        <p:cTn id="92" dur="500"/>
                                        <p:tgtEl>
                                          <p:spTgt spid="884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3" grpId="0" animBg="1"/>
      <p:bldP spid="884744" grpId="0"/>
      <p:bldP spid="884745" grpId="0"/>
      <p:bldP spid="884746" grpId="0" animBg="1"/>
      <p:bldP spid="884748" grpId="0"/>
      <p:bldP spid="884749" grpId="0" animBg="1"/>
      <p:bldP spid="88475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34846" name="Fotografía de Photo Editor" r:id="rId4" imgW="5161905" imgH="514422" progId="MSPhotoEd.3">
                  <p:embed/>
                </p:oleObj>
              </mc:Choice>
              <mc:Fallback>
                <p:oleObj name="Fotografía de Photo Editor" r:id="rId4" imgW="5161905" imgH="514422" progId="MSPhotoEd.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667"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34847"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366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41845"/>
          <a:stretch/>
        </p:blipFill>
        <p:spPr bwMode="auto">
          <a:xfrm>
            <a:off x="0" y="841247"/>
            <a:ext cx="6419850" cy="47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9300" y="1100138"/>
            <a:ext cx="4673600" cy="575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48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517397"/>
            <a:ext cx="160972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7956071"/>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13363" cy="68580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476250"/>
            <a:ext cx="4244975" cy="63817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44" name="Line 4"/>
          <p:cNvSpPr>
            <a:spLocks noChangeShapeType="1"/>
          </p:cNvSpPr>
          <p:nvPr/>
        </p:nvSpPr>
        <p:spPr bwMode="auto">
          <a:xfrm>
            <a:off x="5508625" y="908050"/>
            <a:ext cx="0" cy="273685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45" name="Line 5"/>
          <p:cNvSpPr>
            <a:spLocks noChangeShapeType="1"/>
          </p:cNvSpPr>
          <p:nvPr/>
        </p:nvSpPr>
        <p:spPr bwMode="auto">
          <a:xfrm>
            <a:off x="5508625" y="3644900"/>
            <a:ext cx="34559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46" name="Line 6"/>
          <p:cNvSpPr>
            <a:spLocks noChangeShapeType="1"/>
          </p:cNvSpPr>
          <p:nvPr/>
        </p:nvSpPr>
        <p:spPr bwMode="auto">
          <a:xfrm>
            <a:off x="5508625" y="4149725"/>
            <a:ext cx="0" cy="226695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47" name="Line 7"/>
          <p:cNvSpPr>
            <a:spLocks noChangeShapeType="1"/>
          </p:cNvSpPr>
          <p:nvPr/>
        </p:nvSpPr>
        <p:spPr bwMode="auto">
          <a:xfrm>
            <a:off x="5508625" y="6453188"/>
            <a:ext cx="34559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48" name="Line 8"/>
          <p:cNvSpPr>
            <a:spLocks noChangeShapeType="1"/>
          </p:cNvSpPr>
          <p:nvPr/>
        </p:nvSpPr>
        <p:spPr bwMode="auto">
          <a:xfrm>
            <a:off x="5400675" y="3465513"/>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49" name="Text Box 9"/>
          <p:cNvSpPr txBox="1">
            <a:spLocks noChangeArrowheads="1"/>
          </p:cNvSpPr>
          <p:nvPr/>
        </p:nvSpPr>
        <p:spPr bwMode="auto">
          <a:xfrm>
            <a:off x="4860925" y="3321050"/>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500</a:t>
            </a:r>
          </a:p>
        </p:txBody>
      </p:sp>
      <p:sp>
        <p:nvSpPr>
          <p:cNvPr id="880650" name="Line 10"/>
          <p:cNvSpPr>
            <a:spLocks noChangeShapeType="1"/>
          </p:cNvSpPr>
          <p:nvPr/>
        </p:nvSpPr>
        <p:spPr bwMode="auto">
          <a:xfrm>
            <a:off x="5400675" y="3213100"/>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51" name="Line 11"/>
          <p:cNvSpPr>
            <a:spLocks noChangeShapeType="1"/>
          </p:cNvSpPr>
          <p:nvPr/>
        </p:nvSpPr>
        <p:spPr bwMode="auto">
          <a:xfrm>
            <a:off x="5400675" y="2997200"/>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52" name="Line 12"/>
          <p:cNvSpPr>
            <a:spLocks noChangeShapeType="1"/>
          </p:cNvSpPr>
          <p:nvPr/>
        </p:nvSpPr>
        <p:spPr bwMode="auto">
          <a:xfrm>
            <a:off x="5400675" y="2744788"/>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53" name="Text Box 13"/>
          <p:cNvSpPr txBox="1">
            <a:spLocks noChangeArrowheads="1"/>
          </p:cNvSpPr>
          <p:nvPr/>
        </p:nvSpPr>
        <p:spPr bwMode="auto">
          <a:xfrm>
            <a:off x="4859338" y="3068638"/>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550</a:t>
            </a:r>
          </a:p>
        </p:txBody>
      </p:sp>
      <p:sp>
        <p:nvSpPr>
          <p:cNvPr id="880654" name="Text Box 14"/>
          <p:cNvSpPr txBox="1">
            <a:spLocks noChangeArrowheads="1"/>
          </p:cNvSpPr>
          <p:nvPr/>
        </p:nvSpPr>
        <p:spPr bwMode="auto">
          <a:xfrm>
            <a:off x="4860925" y="2852738"/>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600</a:t>
            </a:r>
          </a:p>
        </p:txBody>
      </p:sp>
      <p:sp>
        <p:nvSpPr>
          <p:cNvPr id="880655" name="Text Box 15"/>
          <p:cNvSpPr txBox="1">
            <a:spLocks noChangeArrowheads="1"/>
          </p:cNvSpPr>
          <p:nvPr/>
        </p:nvSpPr>
        <p:spPr bwMode="auto">
          <a:xfrm>
            <a:off x="4859338" y="2636838"/>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650</a:t>
            </a:r>
          </a:p>
        </p:txBody>
      </p:sp>
      <p:sp>
        <p:nvSpPr>
          <p:cNvPr id="880656" name="Text Box 16"/>
          <p:cNvSpPr txBox="1">
            <a:spLocks noChangeArrowheads="1"/>
          </p:cNvSpPr>
          <p:nvPr/>
        </p:nvSpPr>
        <p:spPr bwMode="auto">
          <a:xfrm>
            <a:off x="4859338" y="2384425"/>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700</a:t>
            </a:r>
          </a:p>
        </p:txBody>
      </p:sp>
      <p:sp>
        <p:nvSpPr>
          <p:cNvPr id="880657" name="Line 17"/>
          <p:cNvSpPr>
            <a:spLocks noChangeShapeType="1"/>
          </p:cNvSpPr>
          <p:nvPr/>
        </p:nvSpPr>
        <p:spPr bwMode="auto">
          <a:xfrm>
            <a:off x="5400675" y="2528888"/>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80658" name="Line 18"/>
          <p:cNvSpPr>
            <a:spLocks noChangeShapeType="1"/>
          </p:cNvSpPr>
          <p:nvPr/>
        </p:nvSpPr>
        <p:spPr bwMode="auto">
          <a:xfrm>
            <a:off x="142875" y="1089025"/>
            <a:ext cx="4429125" cy="489585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aphicFrame>
        <p:nvGraphicFramePr>
          <p:cNvPr id="880659" name="Object 19"/>
          <p:cNvGraphicFramePr>
            <a:graphicFrameLocks noGrp="1" noChangeAspect="1"/>
          </p:cNvGraphicFramePr>
          <p:nvPr>
            <p:ph sz="half" idx="1"/>
          </p:nvPr>
        </p:nvGraphicFramePr>
        <p:xfrm>
          <a:off x="4932363" y="0"/>
          <a:ext cx="4211637" cy="3409950"/>
        </p:xfrm>
        <a:graphic>
          <a:graphicData uri="http://schemas.openxmlformats.org/presentationml/2006/ole">
            <mc:AlternateContent xmlns:mc="http://schemas.openxmlformats.org/markup-compatibility/2006">
              <mc:Choice xmlns:v="urn:schemas-microsoft-com:vml" Requires="v">
                <p:oleObj spid="_x0000_s35881" r:id="rId6" imgW="8809524" imgH="7133333" progId="">
                  <p:embed/>
                </p:oleObj>
              </mc:Choice>
              <mc:Fallback>
                <p:oleObj r:id="rId6" imgW="8809524" imgH="7133333"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0"/>
                        <a:ext cx="4211637"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660" name="Object 20"/>
          <p:cNvGraphicFramePr>
            <a:graphicFrameLocks noGrp="1" noChangeAspect="1"/>
          </p:cNvGraphicFramePr>
          <p:nvPr>
            <p:ph sz="quarter" idx="2"/>
          </p:nvPr>
        </p:nvGraphicFramePr>
        <p:xfrm>
          <a:off x="287338" y="44450"/>
          <a:ext cx="4176712" cy="3355975"/>
        </p:xfrm>
        <a:graphic>
          <a:graphicData uri="http://schemas.openxmlformats.org/presentationml/2006/ole">
            <mc:AlternateContent xmlns:mc="http://schemas.openxmlformats.org/markup-compatibility/2006">
              <mc:Choice xmlns:v="urn:schemas-microsoft-com:vml" Requires="v">
                <p:oleObj spid="_x0000_s35882" r:id="rId8" imgW="8923810" imgH="7171429" progId="">
                  <p:embed/>
                </p:oleObj>
              </mc:Choice>
              <mc:Fallback>
                <p:oleObj r:id="rId8" imgW="8923810" imgH="7171429" progId="">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338" y="44450"/>
                        <a:ext cx="4176712"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661" name="Object 21"/>
          <p:cNvGraphicFramePr>
            <a:graphicFrameLocks noGrp="1" noChangeAspect="1"/>
          </p:cNvGraphicFramePr>
          <p:nvPr>
            <p:ph sz="quarter" idx="3"/>
          </p:nvPr>
        </p:nvGraphicFramePr>
        <p:xfrm>
          <a:off x="358775" y="3438525"/>
          <a:ext cx="4500563" cy="3419475"/>
        </p:xfrm>
        <a:graphic>
          <a:graphicData uri="http://schemas.openxmlformats.org/presentationml/2006/ole">
            <mc:AlternateContent xmlns:mc="http://schemas.openxmlformats.org/markup-compatibility/2006">
              <mc:Choice xmlns:v="urn:schemas-microsoft-com:vml" Requires="v">
                <p:oleObj spid="_x0000_s35883" r:id="rId10" imgW="8888066" imgH="6752381" progId="">
                  <p:embed/>
                </p:oleObj>
              </mc:Choice>
              <mc:Fallback>
                <p:oleObj r:id="rId10" imgW="8888066" imgH="6752381" progId="">
                  <p:embed/>
                  <p:pic>
                    <p:nvPicPr>
                      <p:cNvPr id="0" name=""/>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775" y="3438525"/>
                        <a:ext cx="4500563"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62" name="Text Box 22"/>
          <p:cNvSpPr txBox="1">
            <a:spLocks noChangeArrowheads="1"/>
          </p:cNvSpPr>
          <p:nvPr/>
        </p:nvSpPr>
        <p:spPr bwMode="auto">
          <a:xfrm>
            <a:off x="5003800" y="620713"/>
            <a:ext cx="1116013" cy="274637"/>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b="1">
                <a:solidFill>
                  <a:srgbClr val="2E8A2E"/>
                </a:solidFill>
              </a:rPr>
              <a:t>Altitud (m)</a:t>
            </a:r>
          </a:p>
        </p:txBody>
      </p:sp>
    </p:spTree>
    <p:extLst>
      <p:ext uri="{BB962C8B-B14F-4D97-AF65-F5344CB8AC3E}">
        <p14:creationId xmlns:p14="http://schemas.microsoft.com/office/powerpoint/2010/main" val="73679166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 calcmode="lin" valueType="num">
                                      <p:cBhvr>
                                        <p:cTn id="7" dur="500" fill="hold"/>
                                        <p:tgtEl>
                                          <p:spTgt spid="880644"/>
                                        </p:tgtEl>
                                        <p:attrNameLst>
                                          <p:attrName>ppt_w</p:attrName>
                                        </p:attrNameLst>
                                      </p:cBhvr>
                                      <p:tavLst>
                                        <p:tav tm="0">
                                          <p:val>
                                            <p:strVal val="#ppt_w*0.05"/>
                                          </p:val>
                                        </p:tav>
                                        <p:tav tm="100000">
                                          <p:val>
                                            <p:strVal val="#ppt_w"/>
                                          </p:val>
                                        </p:tav>
                                      </p:tavLst>
                                    </p:anim>
                                    <p:anim calcmode="lin" valueType="num">
                                      <p:cBhvr>
                                        <p:cTn id="8" dur="500" fill="hold"/>
                                        <p:tgtEl>
                                          <p:spTgt spid="880644"/>
                                        </p:tgtEl>
                                        <p:attrNameLst>
                                          <p:attrName>ppt_h</p:attrName>
                                        </p:attrNameLst>
                                      </p:cBhvr>
                                      <p:tavLst>
                                        <p:tav tm="0">
                                          <p:val>
                                            <p:strVal val="#ppt_h"/>
                                          </p:val>
                                        </p:tav>
                                        <p:tav tm="100000">
                                          <p:val>
                                            <p:strVal val="#ppt_h"/>
                                          </p:val>
                                        </p:tav>
                                      </p:tavLst>
                                    </p:anim>
                                    <p:anim calcmode="lin" valueType="num">
                                      <p:cBhvr>
                                        <p:cTn id="9" dur="500" fill="hold"/>
                                        <p:tgtEl>
                                          <p:spTgt spid="880644"/>
                                        </p:tgtEl>
                                        <p:attrNameLst>
                                          <p:attrName>ppt_x</p:attrName>
                                        </p:attrNameLst>
                                      </p:cBhvr>
                                      <p:tavLst>
                                        <p:tav tm="0">
                                          <p:val>
                                            <p:strVal val="#ppt_x-.2"/>
                                          </p:val>
                                        </p:tav>
                                        <p:tav tm="100000">
                                          <p:val>
                                            <p:strVal val="#ppt_x"/>
                                          </p:val>
                                        </p:tav>
                                      </p:tavLst>
                                    </p:anim>
                                    <p:anim calcmode="lin" valueType="num">
                                      <p:cBhvr>
                                        <p:cTn id="10" dur="500" fill="hold"/>
                                        <p:tgtEl>
                                          <p:spTgt spid="880644"/>
                                        </p:tgtEl>
                                        <p:attrNameLst>
                                          <p:attrName>ppt_y</p:attrName>
                                        </p:attrNameLst>
                                      </p:cBhvr>
                                      <p:tavLst>
                                        <p:tav tm="0">
                                          <p:val>
                                            <p:strVal val="#ppt_y"/>
                                          </p:val>
                                        </p:tav>
                                        <p:tav tm="100000">
                                          <p:val>
                                            <p:strVal val="#ppt_y"/>
                                          </p:val>
                                        </p:tav>
                                      </p:tavLst>
                                    </p:anim>
                                    <p:animEffect transition="in" filter="fade">
                                      <p:cBhvr>
                                        <p:cTn id="11" dur="500"/>
                                        <p:tgtEl>
                                          <p:spTgt spid="880644"/>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880645"/>
                                        </p:tgtEl>
                                        <p:attrNameLst>
                                          <p:attrName>style.visibility</p:attrName>
                                        </p:attrNameLst>
                                      </p:cBhvr>
                                      <p:to>
                                        <p:strVal val="visible"/>
                                      </p:to>
                                    </p:set>
                                    <p:anim calcmode="lin" valueType="num">
                                      <p:cBhvr>
                                        <p:cTn id="14" dur="500" fill="hold"/>
                                        <p:tgtEl>
                                          <p:spTgt spid="880645"/>
                                        </p:tgtEl>
                                        <p:attrNameLst>
                                          <p:attrName>ppt_w</p:attrName>
                                        </p:attrNameLst>
                                      </p:cBhvr>
                                      <p:tavLst>
                                        <p:tav tm="0">
                                          <p:val>
                                            <p:strVal val="#ppt_w*0.05"/>
                                          </p:val>
                                        </p:tav>
                                        <p:tav tm="100000">
                                          <p:val>
                                            <p:strVal val="#ppt_w"/>
                                          </p:val>
                                        </p:tav>
                                      </p:tavLst>
                                    </p:anim>
                                    <p:anim calcmode="lin" valueType="num">
                                      <p:cBhvr>
                                        <p:cTn id="15" dur="500" fill="hold"/>
                                        <p:tgtEl>
                                          <p:spTgt spid="880645"/>
                                        </p:tgtEl>
                                        <p:attrNameLst>
                                          <p:attrName>ppt_h</p:attrName>
                                        </p:attrNameLst>
                                      </p:cBhvr>
                                      <p:tavLst>
                                        <p:tav tm="0">
                                          <p:val>
                                            <p:strVal val="#ppt_h"/>
                                          </p:val>
                                        </p:tav>
                                        <p:tav tm="100000">
                                          <p:val>
                                            <p:strVal val="#ppt_h"/>
                                          </p:val>
                                        </p:tav>
                                      </p:tavLst>
                                    </p:anim>
                                    <p:anim calcmode="lin" valueType="num">
                                      <p:cBhvr>
                                        <p:cTn id="16" dur="500" fill="hold"/>
                                        <p:tgtEl>
                                          <p:spTgt spid="880645"/>
                                        </p:tgtEl>
                                        <p:attrNameLst>
                                          <p:attrName>ppt_x</p:attrName>
                                        </p:attrNameLst>
                                      </p:cBhvr>
                                      <p:tavLst>
                                        <p:tav tm="0">
                                          <p:val>
                                            <p:strVal val="#ppt_x-.2"/>
                                          </p:val>
                                        </p:tav>
                                        <p:tav tm="100000">
                                          <p:val>
                                            <p:strVal val="#ppt_x"/>
                                          </p:val>
                                        </p:tav>
                                      </p:tavLst>
                                    </p:anim>
                                    <p:anim calcmode="lin" valueType="num">
                                      <p:cBhvr>
                                        <p:cTn id="17" dur="500" fill="hold"/>
                                        <p:tgtEl>
                                          <p:spTgt spid="880645"/>
                                        </p:tgtEl>
                                        <p:attrNameLst>
                                          <p:attrName>ppt_y</p:attrName>
                                        </p:attrNameLst>
                                      </p:cBhvr>
                                      <p:tavLst>
                                        <p:tav tm="0">
                                          <p:val>
                                            <p:strVal val="#ppt_y"/>
                                          </p:val>
                                        </p:tav>
                                        <p:tav tm="100000">
                                          <p:val>
                                            <p:strVal val="#ppt_y"/>
                                          </p:val>
                                        </p:tav>
                                      </p:tavLst>
                                    </p:anim>
                                    <p:animEffect transition="in" filter="fade">
                                      <p:cBhvr>
                                        <p:cTn id="18" dur="500"/>
                                        <p:tgtEl>
                                          <p:spTgt spid="880645"/>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880646"/>
                                        </p:tgtEl>
                                        <p:attrNameLst>
                                          <p:attrName>style.visibility</p:attrName>
                                        </p:attrNameLst>
                                      </p:cBhvr>
                                      <p:to>
                                        <p:strVal val="visible"/>
                                      </p:to>
                                    </p:set>
                                    <p:anim calcmode="lin" valueType="num">
                                      <p:cBhvr>
                                        <p:cTn id="21" dur="500" fill="hold"/>
                                        <p:tgtEl>
                                          <p:spTgt spid="880646"/>
                                        </p:tgtEl>
                                        <p:attrNameLst>
                                          <p:attrName>ppt_w</p:attrName>
                                        </p:attrNameLst>
                                      </p:cBhvr>
                                      <p:tavLst>
                                        <p:tav tm="0">
                                          <p:val>
                                            <p:strVal val="#ppt_w*0.05"/>
                                          </p:val>
                                        </p:tav>
                                        <p:tav tm="100000">
                                          <p:val>
                                            <p:strVal val="#ppt_w"/>
                                          </p:val>
                                        </p:tav>
                                      </p:tavLst>
                                    </p:anim>
                                    <p:anim calcmode="lin" valueType="num">
                                      <p:cBhvr>
                                        <p:cTn id="22" dur="500" fill="hold"/>
                                        <p:tgtEl>
                                          <p:spTgt spid="880646"/>
                                        </p:tgtEl>
                                        <p:attrNameLst>
                                          <p:attrName>ppt_h</p:attrName>
                                        </p:attrNameLst>
                                      </p:cBhvr>
                                      <p:tavLst>
                                        <p:tav tm="0">
                                          <p:val>
                                            <p:strVal val="#ppt_h"/>
                                          </p:val>
                                        </p:tav>
                                        <p:tav tm="100000">
                                          <p:val>
                                            <p:strVal val="#ppt_h"/>
                                          </p:val>
                                        </p:tav>
                                      </p:tavLst>
                                    </p:anim>
                                    <p:anim calcmode="lin" valueType="num">
                                      <p:cBhvr>
                                        <p:cTn id="23" dur="500" fill="hold"/>
                                        <p:tgtEl>
                                          <p:spTgt spid="880646"/>
                                        </p:tgtEl>
                                        <p:attrNameLst>
                                          <p:attrName>ppt_x</p:attrName>
                                        </p:attrNameLst>
                                      </p:cBhvr>
                                      <p:tavLst>
                                        <p:tav tm="0">
                                          <p:val>
                                            <p:strVal val="#ppt_x-.2"/>
                                          </p:val>
                                        </p:tav>
                                        <p:tav tm="100000">
                                          <p:val>
                                            <p:strVal val="#ppt_x"/>
                                          </p:val>
                                        </p:tav>
                                      </p:tavLst>
                                    </p:anim>
                                    <p:anim calcmode="lin" valueType="num">
                                      <p:cBhvr>
                                        <p:cTn id="24" dur="500" fill="hold"/>
                                        <p:tgtEl>
                                          <p:spTgt spid="880646"/>
                                        </p:tgtEl>
                                        <p:attrNameLst>
                                          <p:attrName>ppt_y</p:attrName>
                                        </p:attrNameLst>
                                      </p:cBhvr>
                                      <p:tavLst>
                                        <p:tav tm="0">
                                          <p:val>
                                            <p:strVal val="#ppt_y"/>
                                          </p:val>
                                        </p:tav>
                                        <p:tav tm="100000">
                                          <p:val>
                                            <p:strVal val="#ppt_y"/>
                                          </p:val>
                                        </p:tav>
                                      </p:tavLst>
                                    </p:anim>
                                    <p:animEffect transition="in" filter="fade">
                                      <p:cBhvr>
                                        <p:cTn id="25" dur="500"/>
                                        <p:tgtEl>
                                          <p:spTgt spid="880646"/>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880647"/>
                                        </p:tgtEl>
                                        <p:attrNameLst>
                                          <p:attrName>style.visibility</p:attrName>
                                        </p:attrNameLst>
                                      </p:cBhvr>
                                      <p:to>
                                        <p:strVal val="visible"/>
                                      </p:to>
                                    </p:set>
                                    <p:anim calcmode="lin" valueType="num">
                                      <p:cBhvr>
                                        <p:cTn id="28" dur="500" fill="hold"/>
                                        <p:tgtEl>
                                          <p:spTgt spid="880647"/>
                                        </p:tgtEl>
                                        <p:attrNameLst>
                                          <p:attrName>ppt_w</p:attrName>
                                        </p:attrNameLst>
                                      </p:cBhvr>
                                      <p:tavLst>
                                        <p:tav tm="0">
                                          <p:val>
                                            <p:strVal val="#ppt_w*0.05"/>
                                          </p:val>
                                        </p:tav>
                                        <p:tav tm="100000">
                                          <p:val>
                                            <p:strVal val="#ppt_w"/>
                                          </p:val>
                                        </p:tav>
                                      </p:tavLst>
                                    </p:anim>
                                    <p:anim calcmode="lin" valueType="num">
                                      <p:cBhvr>
                                        <p:cTn id="29" dur="500" fill="hold"/>
                                        <p:tgtEl>
                                          <p:spTgt spid="880647"/>
                                        </p:tgtEl>
                                        <p:attrNameLst>
                                          <p:attrName>ppt_h</p:attrName>
                                        </p:attrNameLst>
                                      </p:cBhvr>
                                      <p:tavLst>
                                        <p:tav tm="0">
                                          <p:val>
                                            <p:strVal val="#ppt_h"/>
                                          </p:val>
                                        </p:tav>
                                        <p:tav tm="100000">
                                          <p:val>
                                            <p:strVal val="#ppt_h"/>
                                          </p:val>
                                        </p:tav>
                                      </p:tavLst>
                                    </p:anim>
                                    <p:anim calcmode="lin" valueType="num">
                                      <p:cBhvr>
                                        <p:cTn id="30" dur="500" fill="hold"/>
                                        <p:tgtEl>
                                          <p:spTgt spid="880647"/>
                                        </p:tgtEl>
                                        <p:attrNameLst>
                                          <p:attrName>ppt_x</p:attrName>
                                        </p:attrNameLst>
                                      </p:cBhvr>
                                      <p:tavLst>
                                        <p:tav tm="0">
                                          <p:val>
                                            <p:strVal val="#ppt_x-.2"/>
                                          </p:val>
                                        </p:tav>
                                        <p:tav tm="100000">
                                          <p:val>
                                            <p:strVal val="#ppt_x"/>
                                          </p:val>
                                        </p:tav>
                                      </p:tavLst>
                                    </p:anim>
                                    <p:anim calcmode="lin" valueType="num">
                                      <p:cBhvr>
                                        <p:cTn id="31" dur="500" fill="hold"/>
                                        <p:tgtEl>
                                          <p:spTgt spid="880647"/>
                                        </p:tgtEl>
                                        <p:attrNameLst>
                                          <p:attrName>ppt_y</p:attrName>
                                        </p:attrNameLst>
                                      </p:cBhvr>
                                      <p:tavLst>
                                        <p:tav tm="0">
                                          <p:val>
                                            <p:strVal val="#ppt_y"/>
                                          </p:val>
                                        </p:tav>
                                        <p:tav tm="100000">
                                          <p:val>
                                            <p:strVal val="#ppt_y"/>
                                          </p:val>
                                        </p:tav>
                                      </p:tavLst>
                                    </p:anim>
                                    <p:animEffect transition="in" filter="fade">
                                      <p:cBhvr>
                                        <p:cTn id="32" dur="500"/>
                                        <p:tgtEl>
                                          <p:spTgt spid="8806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grpId="0" nodeType="clickEffect">
                                  <p:stCondLst>
                                    <p:cond delay="0"/>
                                  </p:stCondLst>
                                  <p:childTnLst>
                                    <p:set>
                                      <p:cBhvr>
                                        <p:cTn id="36" dur="1" fill="hold">
                                          <p:stCondLst>
                                            <p:cond delay="0"/>
                                          </p:stCondLst>
                                        </p:cTn>
                                        <p:tgtEl>
                                          <p:spTgt spid="880658"/>
                                        </p:tgtEl>
                                        <p:attrNameLst>
                                          <p:attrName>style.visibility</p:attrName>
                                        </p:attrNameLst>
                                      </p:cBhvr>
                                      <p:to>
                                        <p:strVal val="visible"/>
                                      </p:to>
                                    </p:set>
                                    <p:anim calcmode="lin" valueType="num">
                                      <p:cBhvr>
                                        <p:cTn id="37" dur="500" fill="hold"/>
                                        <p:tgtEl>
                                          <p:spTgt spid="880658"/>
                                        </p:tgtEl>
                                        <p:attrNameLst>
                                          <p:attrName>ppt_w</p:attrName>
                                        </p:attrNameLst>
                                      </p:cBhvr>
                                      <p:tavLst>
                                        <p:tav tm="0">
                                          <p:val>
                                            <p:strVal val="#ppt_w*0.05"/>
                                          </p:val>
                                        </p:tav>
                                        <p:tav tm="100000">
                                          <p:val>
                                            <p:strVal val="#ppt_w"/>
                                          </p:val>
                                        </p:tav>
                                      </p:tavLst>
                                    </p:anim>
                                    <p:anim calcmode="lin" valueType="num">
                                      <p:cBhvr>
                                        <p:cTn id="38" dur="500" fill="hold"/>
                                        <p:tgtEl>
                                          <p:spTgt spid="880658"/>
                                        </p:tgtEl>
                                        <p:attrNameLst>
                                          <p:attrName>ppt_h</p:attrName>
                                        </p:attrNameLst>
                                      </p:cBhvr>
                                      <p:tavLst>
                                        <p:tav tm="0">
                                          <p:val>
                                            <p:strVal val="#ppt_h"/>
                                          </p:val>
                                        </p:tav>
                                        <p:tav tm="100000">
                                          <p:val>
                                            <p:strVal val="#ppt_h"/>
                                          </p:val>
                                        </p:tav>
                                      </p:tavLst>
                                    </p:anim>
                                    <p:anim calcmode="lin" valueType="num">
                                      <p:cBhvr>
                                        <p:cTn id="39" dur="500" fill="hold"/>
                                        <p:tgtEl>
                                          <p:spTgt spid="880658"/>
                                        </p:tgtEl>
                                        <p:attrNameLst>
                                          <p:attrName>ppt_x</p:attrName>
                                        </p:attrNameLst>
                                      </p:cBhvr>
                                      <p:tavLst>
                                        <p:tav tm="0">
                                          <p:val>
                                            <p:strVal val="#ppt_x-.2"/>
                                          </p:val>
                                        </p:tav>
                                        <p:tav tm="100000">
                                          <p:val>
                                            <p:strVal val="#ppt_x"/>
                                          </p:val>
                                        </p:tav>
                                      </p:tavLst>
                                    </p:anim>
                                    <p:anim calcmode="lin" valueType="num">
                                      <p:cBhvr>
                                        <p:cTn id="40" dur="500" fill="hold"/>
                                        <p:tgtEl>
                                          <p:spTgt spid="880658"/>
                                        </p:tgtEl>
                                        <p:attrNameLst>
                                          <p:attrName>ppt_y</p:attrName>
                                        </p:attrNameLst>
                                      </p:cBhvr>
                                      <p:tavLst>
                                        <p:tav tm="0">
                                          <p:val>
                                            <p:strVal val="#ppt_y"/>
                                          </p:val>
                                        </p:tav>
                                        <p:tav tm="100000">
                                          <p:val>
                                            <p:strVal val="#ppt_y"/>
                                          </p:val>
                                        </p:tav>
                                      </p:tavLst>
                                    </p:anim>
                                    <p:animEffect transition="in" filter="fade">
                                      <p:cBhvr>
                                        <p:cTn id="41" dur="500"/>
                                        <p:tgtEl>
                                          <p:spTgt spid="88065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4" presetClass="entr" presetSubtype="0" accel="100000" fill="hold" grpId="0" nodeType="clickEffect">
                                  <p:stCondLst>
                                    <p:cond delay="0"/>
                                  </p:stCondLst>
                                  <p:childTnLst>
                                    <p:set>
                                      <p:cBhvr>
                                        <p:cTn id="45" dur="1" fill="hold">
                                          <p:stCondLst>
                                            <p:cond delay="0"/>
                                          </p:stCondLst>
                                        </p:cTn>
                                        <p:tgtEl>
                                          <p:spTgt spid="880648"/>
                                        </p:tgtEl>
                                        <p:attrNameLst>
                                          <p:attrName>style.visibility</p:attrName>
                                        </p:attrNameLst>
                                      </p:cBhvr>
                                      <p:to>
                                        <p:strVal val="visible"/>
                                      </p:to>
                                    </p:set>
                                    <p:anim calcmode="lin" valueType="num">
                                      <p:cBhvr>
                                        <p:cTn id="46" dur="500" fill="hold"/>
                                        <p:tgtEl>
                                          <p:spTgt spid="880648"/>
                                        </p:tgtEl>
                                        <p:attrNameLst>
                                          <p:attrName>ppt_w</p:attrName>
                                        </p:attrNameLst>
                                      </p:cBhvr>
                                      <p:tavLst>
                                        <p:tav tm="0">
                                          <p:val>
                                            <p:strVal val="#ppt_w*0.05"/>
                                          </p:val>
                                        </p:tav>
                                        <p:tav tm="100000">
                                          <p:val>
                                            <p:strVal val="#ppt_w"/>
                                          </p:val>
                                        </p:tav>
                                      </p:tavLst>
                                    </p:anim>
                                    <p:anim calcmode="lin" valueType="num">
                                      <p:cBhvr>
                                        <p:cTn id="47" dur="500" fill="hold"/>
                                        <p:tgtEl>
                                          <p:spTgt spid="880648"/>
                                        </p:tgtEl>
                                        <p:attrNameLst>
                                          <p:attrName>ppt_h</p:attrName>
                                        </p:attrNameLst>
                                      </p:cBhvr>
                                      <p:tavLst>
                                        <p:tav tm="0">
                                          <p:val>
                                            <p:strVal val="#ppt_h"/>
                                          </p:val>
                                        </p:tav>
                                        <p:tav tm="100000">
                                          <p:val>
                                            <p:strVal val="#ppt_h"/>
                                          </p:val>
                                        </p:tav>
                                      </p:tavLst>
                                    </p:anim>
                                    <p:anim calcmode="lin" valueType="num">
                                      <p:cBhvr>
                                        <p:cTn id="48" dur="500" fill="hold"/>
                                        <p:tgtEl>
                                          <p:spTgt spid="880648"/>
                                        </p:tgtEl>
                                        <p:attrNameLst>
                                          <p:attrName>ppt_x</p:attrName>
                                        </p:attrNameLst>
                                      </p:cBhvr>
                                      <p:tavLst>
                                        <p:tav tm="0">
                                          <p:val>
                                            <p:strVal val="#ppt_x-.2"/>
                                          </p:val>
                                        </p:tav>
                                        <p:tav tm="100000">
                                          <p:val>
                                            <p:strVal val="#ppt_x"/>
                                          </p:val>
                                        </p:tav>
                                      </p:tavLst>
                                    </p:anim>
                                    <p:anim calcmode="lin" valueType="num">
                                      <p:cBhvr>
                                        <p:cTn id="49" dur="500" fill="hold"/>
                                        <p:tgtEl>
                                          <p:spTgt spid="880648"/>
                                        </p:tgtEl>
                                        <p:attrNameLst>
                                          <p:attrName>ppt_y</p:attrName>
                                        </p:attrNameLst>
                                      </p:cBhvr>
                                      <p:tavLst>
                                        <p:tav tm="0">
                                          <p:val>
                                            <p:strVal val="#ppt_y"/>
                                          </p:val>
                                        </p:tav>
                                        <p:tav tm="100000">
                                          <p:val>
                                            <p:strVal val="#ppt_y"/>
                                          </p:val>
                                        </p:tav>
                                      </p:tavLst>
                                    </p:anim>
                                    <p:animEffect transition="in" filter="fade">
                                      <p:cBhvr>
                                        <p:cTn id="50" dur="500"/>
                                        <p:tgtEl>
                                          <p:spTgt spid="88064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4" presetClass="entr" presetSubtype="0" accel="100000" fill="hold" grpId="0" nodeType="clickEffect">
                                  <p:stCondLst>
                                    <p:cond delay="0"/>
                                  </p:stCondLst>
                                  <p:childTnLst>
                                    <p:set>
                                      <p:cBhvr>
                                        <p:cTn id="54" dur="1" fill="hold">
                                          <p:stCondLst>
                                            <p:cond delay="0"/>
                                          </p:stCondLst>
                                        </p:cTn>
                                        <p:tgtEl>
                                          <p:spTgt spid="880649"/>
                                        </p:tgtEl>
                                        <p:attrNameLst>
                                          <p:attrName>style.visibility</p:attrName>
                                        </p:attrNameLst>
                                      </p:cBhvr>
                                      <p:to>
                                        <p:strVal val="visible"/>
                                      </p:to>
                                    </p:set>
                                    <p:anim calcmode="lin" valueType="num">
                                      <p:cBhvr>
                                        <p:cTn id="55" dur="500" fill="hold"/>
                                        <p:tgtEl>
                                          <p:spTgt spid="880649"/>
                                        </p:tgtEl>
                                        <p:attrNameLst>
                                          <p:attrName>ppt_w</p:attrName>
                                        </p:attrNameLst>
                                      </p:cBhvr>
                                      <p:tavLst>
                                        <p:tav tm="0">
                                          <p:val>
                                            <p:strVal val="#ppt_w*0.05"/>
                                          </p:val>
                                        </p:tav>
                                        <p:tav tm="100000">
                                          <p:val>
                                            <p:strVal val="#ppt_w"/>
                                          </p:val>
                                        </p:tav>
                                      </p:tavLst>
                                    </p:anim>
                                    <p:anim calcmode="lin" valueType="num">
                                      <p:cBhvr>
                                        <p:cTn id="56" dur="500" fill="hold"/>
                                        <p:tgtEl>
                                          <p:spTgt spid="880649"/>
                                        </p:tgtEl>
                                        <p:attrNameLst>
                                          <p:attrName>ppt_h</p:attrName>
                                        </p:attrNameLst>
                                      </p:cBhvr>
                                      <p:tavLst>
                                        <p:tav tm="0">
                                          <p:val>
                                            <p:strVal val="#ppt_h"/>
                                          </p:val>
                                        </p:tav>
                                        <p:tav tm="100000">
                                          <p:val>
                                            <p:strVal val="#ppt_h"/>
                                          </p:val>
                                        </p:tav>
                                      </p:tavLst>
                                    </p:anim>
                                    <p:anim calcmode="lin" valueType="num">
                                      <p:cBhvr>
                                        <p:cTn id="57" dur="500" fill="hold"/>
                                        <p:tgtEl>
                                          <p:spTgt spid="880649"/>
                                        </p:tgtEl>
                                        <p:attrNameLst>
                                          <p:attrName>ppt_x</p:attrName>
                                        </p:attrNameLst>
                                      </p:cBhvr>
                                      <p:tavLst>
                                        <p:tav tm="0">
                                          <p:val>
                                            <p:strVal val="#ppt_x-.2"/>
                                          </p:val>
                                        </p:tav>
                                        <p:tav tm="100000">
                                          <p:val>
                                            <p:strVal val="#ppt_x"/>
                                          </p:val>
                                        </p:tav>
                                      </p:tavLst>
                                    </p:anim>
                                    <p:anim calcmode="lin" valueType="num">
                                      <p:cBhvr>
                                        <p:cTn id="58" dur="500" fill="hold"/>
                                        <p:tgtEl>
                                          <p:spTgt spid="880649"/>
                                        </p:tgtEl>
                                        <p:attrNameLst>
                                          <p:attrName>ppt_y</p:attrName>
                                        </p:attrNameLst>
                                      </p:cBhvr>
                                      <p:tavLst>
                                        <p:tav tm="0">
                                          <p:val>
                                            <p:strVal val="#ppt_y"/>
                                          </p:val>
                                        </p:tav>
                                        <p:tav tm="100000">
                                          <p:val>
                                            <p:strVal val="#ppt_y"/>
                                          </p:val>
                                        </p:tav>
                                      </p:tavLst>
                                    </p:anim>
                                    <p:animEffect transition="in" filter="fade">
                                      <p:cBhvr>
                                        <p:cTn id="59" dur="500"/>
                                        <p:tgtEl>
                                          <p:spTgt spid="88064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4" presetClass="entr" presetSubtype="0" accel="100000" fill="hold" grpId="0" nodeType="clickEffect">
                                  <p:stCondLst>
                                    <p:cond delay="0"/>
                                  </p:stCondLst>
                                  <p:childTnLst>
                                    <p:set>
                                      <p:cBhvr>
                                        <p:cTn id="63" dur="1" fill="hold">
                                          <p:stCondLst>
                                            <p:cond delay="0"/>
                                          </p:stCondLst>
                                        </p:cTn>
                                        <p:tgtEl>
                                          <p:spTgt spid="880650"/>
                                        </p:tgtEl>
                                        <p:attrNameLst>
                                          <p:attrName>style.visibility</p:attrName>
                                        </p:attrNameLst>
                                      </p:cBhvr>
                                      <p:to>
                                        <p:strVal val="visible"/>
                                      </p:to>
                                    </p:set>
                                    <p:anim calcmode="lin" valueType="num">
                                      <p:cBhvr>
                                        <p:cTn id="64" dur="500" fill="hold"/>
                                        <p:tgtEl>
                                          <p:spTgt spid="880650"/>
                                        </p:tgtEl>
                                        <p:attrNameLst>
                                          <p:attrName>ppt_w</p:attrName>
                                        </p:attrNameLst>
                                      </p:cBhvr>
                                      <p:tavLst>
                                        <p:tav tm="0">
                                          <p:val>
                                            <p:strVal val="#ppt_w*0.05"/>
                                          </p:val>
                                        </p:tav>
                                        <p:tav tm="100000">
                                          <p:val>
                                            <p:strVal val="#ppt_w"/>
                                          </p:val>
                                        </p:tav>
                                      </p:tavLst>
                                    </p:anim>
                                    <p:anim calcmode="lin" valueType="num">
                                      <p:cBhvr>
                                        <p:cTn id="65" dur="500" fill="hold"/>
                                        <p:tgtEl>
                                          <p:spTgt spid="880650"/>
                                        </p:tgtEl>
                                        <p:attrNameLst>
                                          <p:attrName>ppt_h</p:attrName>
                                        </p:attrNameLst>
                                      </p:cBhvr>
                                      <p:tavLst>
                                        <p:tav tm="0">
                                          <p:val>
                                            <p:strVal val="#ppt_h"/>
                                          </p:val>
                                        </p:tav>
                                        <p:tav tm="100000">
                                          <p:val>
                                            <p:strVal val="#ppt_h"/>
                                          </p:val>
                                        </p:tav>
                                      </p:tavLst>
                                    </p:anim>
                                    <p:anim calcmode="lin" valueType="num">
                                      <p:cBhvr>
                                        <p:cTn id="66" dur="500" fill="hold"/>
                                        <p:tgtEl>
                                          <p:spTgt spid="880650"/>
                                        </p:tgtEl>
                                        <p:attrNameLst>
                                          <p:attrName>ppt_x</p:attrName>
                                        </p:attrNameLst>
                                      </p:cBhvr>
                                      <p:tavLst>
                                        <p:tav tm="0">
                                          <p:val>
                                            <p:strVal val="#ppt_x-.2"/>
                                          </p:val>
                                        </p:tav>
                                        <p:tav tm="100000">
                                          <p:val>
                                            <p:strVal val="#ppt_x"/>
                                          </p:val>
                                        </p:tav>
                                      </p:tavLst>
                                    </p:anim>
                                    <p:anim calcmode="lin" valueType="num">
                                      <p:cBhvr>
                                        <p:cTn id="67" dur="500" fill="hold"/>
                                        <p:tgtEl>
                                          <p:spTgt spid="880650"/>
                                        </p:tgtEl>
                                        <p:attrNameLst>
                                          <p:attrName>ppt_y</p:attrName>
                                        </p:attrNameLst>
                                      </p:cBhvr>
                                      <p:tavLst>
                                        <p:tav tm="0">
                                          <p:val>
                                            <p:strVal val="#ppt_y"/>
                                          </p:val>
                                        </p:tav>
                                        <p:tav tm="100000">
                                          <p:val>
                                            <p:strVal val="#ppt_y"/>
                                          </p:val>
                                        </p:tav>
                                      </p:tavLst>
                                    </p:anim>
                                    <p:animEffect transition="in" filter="fade">
                                      <p:cBhvr>
                                        <p:cTn id="68" dur="500"/>
                                        <p:tgtEl>
                                          <p:spTgt spid="880650"/>
                                        </p:tgtEl>
                                      </p:cBhvr>
                                    </p:animEffect>
                                  </p:childTnLst>
                                </p:cTn>
                              </p:par>
                              <p:par>
                                <p:cTn id="69" presetID="54" presetClass="entr" presetSubtype="0" accel="100000" fill="hold" grpId="0" nodeType="withEffect">
                                  <p:stCondLst>
                                    <p:cond delay="0"/>
                                  </p:stCondLst>
                                  <p:childTnLst>
                                    <p:set>
                                      <p:cBhvr>
                                        <p:cTn id="70" dur="1" fill="hold">
                                          <p:stCondLst>
                                            <p:cond delay="0"/>
                                          </p:stCondLst>
                                        </p:cTn>
                                        <p:tgtEl>
                                          <p:spTgt spid="880653"/>
                                        </p:tgtEl>
                                        <p:attrNameLst>
                                          <p:attrName>style.visibility</p:attrName>
                                        </p:attrNameLst>
                                      </p:cBhvr>
                                      <p:to>
                                        <p:strVal val="visible"/>
                                      </p:to>
                                    </p:set>
                                    <p:anim calcmode="lin" valueType="num">
                                      <p:cBhvr>
                                        <p:cTn id="71" dur="500" fill="hold"/>
                                        <p:tgtEl>
                                          <p:spTgt spid="880653"/>
                                        </p:tgtEl>
                                        <p:attrNameLst>
                                          <p:attrName>ppt_w</p:attrName>
                                        </p:attrNameLst>
                                      </p:cBhvr>
                                      <p:tavLst>
                                        <p:tav tm="0">
                                          <p:val>
                                            <p:strVal val="#ppt_w*0.05"/>
                                          </p:val>
                                        </p:tav>
                                        <p:tav tm="100000">
                                          <p:val>
                                            <p:strVal val="#ppt_w"/>
                                          </p:val>
                                        </p:tav>
                                      </p:tavLst>
                                    </p:anim>
                                    <p:anim calcmode="lin" valueType="num">
                                      <p:cBhvr>
                                        <p:cTn id="72" dur="500" fill="hold"/>
                                        <p:tgtEl>
                                          <p:spTgt spid="880653"/>
                                        </p:tgtEl>
                                        <p:attrNameLst>
                                          <p:attrName>ppt_h</p:attrName>
                                        </p:attrNameLst>
                                      </p:cBhvr>
                                      <p:tavLst>
                                        <p:tav tm="0">
                                          <p:val>
                                            <p:strVal val="#ppt_h"/>
                                          </p:val>
                                        </p:tav>
                                        <p:tav tm="100000">
                                          <p:val>
                                            <p:strVal val="#ppt_h"/>
                                          </p:val>
                                        </p:tav>
                                      </p:tavLst>
                                    </p:anim>
                                    <p:anim calcmode="lin" valueType="num">
                                      <p:cBhvr>
                                        <p:cTn id="73" dur="500" fill="hold"/>
                                        <p:tgtEl>
                                          <p:spTgt spid="880653"/>
                                        </p:tgtEl>
                                        <p:attrNameLst>
                                          <p:attrName>ppt_x</p:attrName>
                                        </p:attrNameLst>
                                      </p:cBhvr>
                                      <p:tavLst>
                                        <p:tav tm="0">
                                          <p:val>
                                            <p:strVal val="#ppt_x-.2"/>
                                          </p:val>
                                        </p:tav>
                                        <p:tav tm="100000">
                                          <p:val>
                                            <p:strVal val="#ppt_x"/>
                                          </p:val>
                                        </p:tav>
                                      </p:tavLst>
                                    </p:anim>
                                    <p:anim calcmode="lin" valueType="num">
                                      <p:cBhvr>
                                        <p:cTn id="74" dur="500" fill="hold"/>
                                        <p:tgtEl>
                                          <p:spTgt spid="880653"/>
                                        </p:tgtEl>
                                        <p:attrNameLst>
                                          <p:attrName>ppt_y</p:attrName>
                                        </p:attrNameLst>
                                      </p:cBhvr>
                                      <p:tavLst>
                                        <p:tav tm="0">
                                          <p:val>
                                            <p:strVal val="#ppt_y"/>
                                          </p:val>
                                        </p:tav>
                                        <p:tav tm="100000">
                                          <p:val>
                                            <p:strVal val="#ppt_y"/>
                                          </p:val>
                                        </p:tav>
                                      </p:tavLst>
                                    </p:anim>
                                    <p:animEffect transition="in" filter="fade">
                                      <p:cBhvr>
                                        <p:cTn id="75" dur="500"/>
                                        <p:tgtEl>
                                          <p:spTgt spid="88065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4" presetClass="entr" presetSubtype="0" accel="100000" fill="hold" grpId="0" nodeType="clickEffect">
                                  <p:stCondLst>
                                    <p:cond delay="0"/>
                                  </p:stCondLst>
                                  <p:childTnLst>
                                    <p:set>
                                      <p:cBhvr>
                                        <p:cTn id="79" dur="1" fill="hold">
                                          <p:stCondLst>
                                            <p:cond delay="0"/>
                                          </p:stCondLst>
                                        </p:cTn>
                                        <p:tgtEl>
                                          <p:spTgt spid="880651"/>
                                        </p:tgtEl>
                                        <p:attrNameLst>
                                          <p:attrName>style.visibility</p:attrName>
                                        </p:attrNameLst>
                                      </p:cBhvr>
                                      <p:to>
                                        <p:strVal val="visible"/>
                                      </p:to>
                                    </p:set>
                                    <p:anim calcmode="lin" valueType="num">
                                      <p:cBhvr>
                                        <p:cTn id="80" dur="500" fill="hold"/>
                                        <p:tgtEl>
                                          <p:spTgt spid="880651"/>
                                        </p:tgtEl>
                                        <p:attrNameLst>
                                          <p:attrName>ppt_w</p:attrName>
                                        </p:attrNameLst>
                                      </p:cBhvr>
                                      <p:tavLst>
                                        <p:tav tm="0">
                                          <p:val>
                                            <p:strVal val="#ppt_w*0.05"/>
                                          </p:val>
                                        </p:tav>
                                        <p:tav tm="100000">
                                          <p:val>
                                            <p:strVal val="#ppt_w"/>
                                          </p:val>
                                        </p:tav>
                                      </p:tavLst>
                                    </p:anim>
                                    <p:anim calcmode="lin" valueType="num">
                                      <p:cBhvr>
                                        <p:cTn id="81" dur="500" fill="hold"/>
                                        <p:tgtEl>
                                          <p:spTgt spid="880651"/>
                                        </p:tgtEl>
                                        <p:attrNameLst>
                                          <p:attrName>ppt_h</p:attrName>
                                        </p:attrNameLst>
                                      </p:cBhvr>
                                      <p:tavLst>
                                        <p:tav tm="0">
                                          <p:val>
                                            <p:strVal val="#ppt_h"/>
                                          </p:val>
                                        </p:tav>
                                        <p:tav tm="100000">
                                          <p:val>
                                            <p:strVal val="#ppt_h"/>
                                          </p:val>
                                        </p:tav>
                                      </p:tavLst>
                                    </p:anim>
                                    <p:anim calcmode="lin" valueType="num">
                                      <p:cBhvr>
                                        <p:cTn id="82" dur="500" fill="hold"/>
                                        <p:tgtEl>
                                          <p:spTgt spid="880651"/>
                                        </p:tgtEl>
                                        <p:attrNameLst>
                                          <p:attrName>ppt_x</p:attrName>
                                        </p:attrNameLst>
                                      </p:cBhvr>
                                      <p:tavLst>
                                        <p:tav tm="0">
                                          <p:val>
                                            <p:strVal val="#ppt_x-.2"/>
                                          </p:val>
                                        </p:tav>
                                        <p:tav tm="100000">
                                          <p:val>
                                            <p:strVal val="#ppt_x"/>
                                          </p:val>
                                        </p:tav>
                                      </p:tavLst>
                                    </p:anim>
                                    <p:anim calcmode="lin" valueType="num">
                                      <p:cBhvr>
                                        <p:cTn id="83" dur="500" fill="hold"/>
                                        <p:tgtEl>
                                          <p:spTgt spid="880651"/>
                                        </p:tgtEl>
                                        <p:attrNameLst>
                                          <p:attrName>ppt_y</p:attrName>
                                        </p:attrNameLst>
                                      </p:cBhvr>
                                      <p:tavLst>
                                        <p:tav tm="0">
                                          <p:val>
                                            <p:strVal val="#ppt_y"/>
                                          </p:val>
                                        </p:tav>
                                        <p:tav tm="100000">
                                          <p:val>
                                            <p:strVal val="#ppt_y"/>
                                          </p:val>
                                        </p:tav>
                                      </p:tavLst>
                                    </p:anim>
                                    <p:animEffect transition="in" filter="fade">
                                      <p:cBhvr>
                                        <p:cTn id="84" dur="500"/>
                                        <p:tgtEl>
                                          <p:spTgt spid="880651"/>
                                        </p:tgtEl>
                                      </p:cBhvr>
                                    </p:animEffect>
                                  </p:childTnLst>
                                </p:cTn>
                              </p:par>
                              <p:par>
                                <p:cTn id="85" presetID="54" presetClass="entr" presetSubtype="0" accel="100000" fill="hold" grpId="0" nodeType="withEffect">
                                  <p:stCondLst>
                                    <p:cond delay="0"/>
                                  </p:stCondLst>
                                  <p:childTnLst>
                                    <p:set>
                                      <p:cBhvr>
                                        <p:cTn id="86" dur="1" fill="hold">
                                          <p:stCondLst>
                                            <p:cond delay="0"/>
                                          </p:stCondLst>
                                        </p:cTn>
                                        <p:tgtEl>
                                          <p:spTgt spid="880654"/>
                                        </p:tgtEl>
                                        <p:attrNameLst>
                                          <p:attrName>style.visibility</p:attrName>
                                        </p:attrNameLst>
                                      </p:cBhvr>
                                      <p:to>
                                        <p:strVal val="visible"/>
                                      </p:to>
                                    </p:set>
                                    <p:anim calcmode="lin" valueType="num">
                                      <p:cBhvr>
                                        <p:cTn id="87" dur="500" fill="hold"/>
                                        <p:tgtEl>
                                          <p:spTgt spid="880654"/>
                                        </p:tgtEl>
                                        <p:attrNameLst>
                                          <p:attrName>ppt_w</p:attrName>
                                        </p:attrNameLst>
                                      </p:cBhvr>
                                      <p:tavLst>
                                        <p:tav tm="0">
                                          <p:val>
                                            <p:strVal val="#ppt_w*0.05"/>
                                          </p:val>
                                        </p:tav>
                                        <p:tav tm="100000">
                                          <p:val>
                                            <p:strVal val="#ppt_w"/>
                                          </p:val>
                                        </p:tav>
                                      </p:tavLst>
                                    </p:anim>
                                    <p:anim calcmode="lin" valueType="num">
                                      <p:cBhvr>
                                        <p:cTn id="88" dur="500" fill="hold"/>
                                        <p:tgtEl>
                                          <p:spTgt spid="880654"/>
                                        </p:tgtEl>
                                        <p:attrNameLst>
                                          <p:attrName>ppt_h</p:attrName>
                                        </p:attrNameLst>
                                      </p:cBhvr>
                                      <p:tavLst>
                                        <p:tav tm="0">
                                          <p:val>
                                            <p:strVal val="#ppt_h"/>
                                          </p:val>
                                        </p:tav>
                                        <p:tav tm="100000">
                                          <p:val>
                                            <p:strVal val="#ppt_h"/>
                                          </p:val>
                                        </p:tav>
                                      </p:tavLst>
                                    </p:anim>
                                    <p:anim calcmode="lin" valueType="num">
                                      <p:cBhvr>
                                        <p:cTn id="89" dur="500" fill="hold"/>
                                        <p:tgtEl>
                                          <p:spTgt spid="880654"/>
                                        </p:tgtEl>
                                        <p:attrNameLst>
                                          <p:attrName>ppt_x</p:attrName>
                                        </p:attrNameLst>
                                      </p:cBhvr>
                                      <p:tavLst>
                                        <p:tav tm="0">
                                          <p:val>
                                            <p:strVal val="#ppt_x-.2"/>
                                          </p:val>
                                        </p:tav>
                                        <p:tav tm="100000">
                                          <p:val>
                                            <p:strVal val="#ppt_x"/>
                                          </p:val>
                                        </p:tav>
                                      </p:tavLst>
                                    </p:anim>
                                    <p:anim calcmode="lin" valueType="num">
                                      <p:cBhvr>
                                        <p:cTn id="90" dur="500" fill="hold"/>
                                        <p:tgtEl>
                                          <p:spTgt spid="880654"/>
                                        </p:tgtEl>
                                        <p:attrNameLst>
                                          <p:attrName>ppt_y</p:attrName>
                                        </p:attrNameLst>
                                      </p:cBhvr>
                                      <p:tavLst>
                                        <p:tav tm="0">
                                          <p:val>
                                            <p:strVal val="#ppt_y"/>
                                          </p:val>
                                        </p:tav>
                                        <p:tav tm="100000">
                                          <p:val>
                                            <p:strVal val="#ppt_y"/>
                                          </p:val>
                                        </p:tav>
                                      </p:tavLst>
                                    </p:anim>
                                    <p:animEffect transition="in" filter="fade">
                                      <p:cBhvr>
                                        <p:cTn id="91" dur="500"/>
                                        <p:tgtEl>
                                          <p:spTgt spid="880654"/>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4" presetClass="entr" presetSubtype="0" accel="100000" fill="hold" grpId="0" nodeType="clickEffect">
                                  <p:stCondLst>
                                    <p:cond delay="0"/>
                                  </p:stCondLst>
                                  <p:childTnLst>
                                    <p:set>
                                      <p:cBhvr>
                                        <p:cTn id="95" dur="1" fill="hold">
                                          <p:stCondLst>
                                            <p:cond delay="0"/>
                                          </p:stCondLst>
                                        </p:cTn>
                                        <p:tgtEl>
                                          <p:spTgt spid="880652"/>
                                        </p:tgtEl>
                                        <p:attrNameLst>
                                          <p:attrName>style.visibility</p:attrName>
                                        </p:attrNameLst>
                                      </p:cBhvr>
                                      <p:to>
                                        <p:strVal val="visible"/>
                                      </p:to>
                                    </p:set>
                                    <p:anim calcmode="lin" valueType="num">
                                      <p:cBhvr>
                                        <p:cTn id="96" dur="500" fill="hold"/>
                                        <p:tgtEl>
                                          <p:spTgt spid="880652"/>
                                        </p:tgtEl>
                                        <p:attrNameLst>
                                          <p:attrName>ppt_w</p:attrName>
                                        </p:attrNameLst>
                                      </p:cBhvr>
                                      <p:tavLst>
                                        <p:tav tm="0">
                                          <p:val>
                                            <p:strVal val="#ppt_w*0.05"/>
                                          </p:val>
                                        </p:tav>
                                        <p:tav tm="100000">
                                          <p:val>
                                            <p:strVal val="#ppt_w"/>
                                          </p:val>
                                        </p:tav>
                                      </p:tavLst>
                                    </p:anim>
                                    <p:anim calcmode="lin" valueType="num">
                                      <p:cBhvr>
                                        <p:cTn id="97" dur="500" fill="hold"/>
                                        <p:tgtEl>
                                          <p:spTgt spid="880652"/>
                                        </p:tgtEl>
                                        <p:attrNameLst>
                                          <p:attrName>ppt_h</p:attrName>
                                        </p:attrNameLst>
                                      </p:cBhvr>
                                      <p:tavLst>
                                        <p:tav tm="0">
                                          <p:val>
                                            <p:strVal val="#ppt_h"/>
                                          </p:val>
                                        </p:tav>
                                        <p:tav tm="100000">
                                          <p:val>
                                            <p:strVal val="#ppt_h"/>
                                          </p:val>
                                        </p:tav>
                                      </p:tavLst>
                                    </p:anim>
                                    <p:anim calcmode="lin" valueType="num">
                                      <p:cBhvr>
                                        <p:cTn id="98" dur="500" fill="hold"/>
                                        <p:tgtEl>
                                          <p:spTgt spid="880652"/>
                                        </p:tgtEl>
                                        <p:attrNameLst>
                                          <p:attrName>ppt_x</p:attrName>
                                        </p:attrNameLst>
                                      </p:cBhvr>
                                      <p:tavLst>
                                        <p:tav tm="0">
                                          <p:val>
                                            <p:strVal val="#ppt_x-.2"/>
                                          </p:val>
                                        </p:tav>
                                        <p:tav tm="100000">
                                          <p:val>
                                            <p:strVal val="#ppt_x"/>
                                          </p:val>
                                        </p:tav>
                                      </p:tavLst>
                                    </p:anim>
                                    <p:anim calcmode="lin" valueType="num">
                                      <p:cBhvr>
                                        <p:cTn id="99" dur="500" fill="hold"/>
                                        <p:tgtEl>
                                          <p:spTgt spid="880652"/>
                                        </p:tgtEl>
                                        <p:attrNameLst>
                                          <p:attrName>ppt_y</p:attrName>
                                        </p:attrNameLst>
                                      </p:cBhvr>
                                      <p:tavLst>
                                        <p:tav tm="0">
                                          <p:val>
                                            <p:strVal val="#ppt_y"/>
                                          </p:val>
                                        </p:tav>
                                        <p:tav tm="100000">
                                          <p:val>
                                            <p:strVal val="#ppt_y"/>
                                          </p:val>
                                        </p:tav>
                                      </p:tavLst>
                                    </p:anim>
                                    <p:animEffect transition="in" filter="fade">
                                      <p:cBhvr>
                                        <p:cTn id="100" dur="500"/>
                                        <p:tgtEl>
                                          <p:spTgt spid="880652"/>
                                        </p:tgtEl>
                                      </p:cBhvr>
                                    </p:animEffect>
                                  </p:childTnLst>
                                </p:cTn>
                              </p:par>
                              <p:par>
                                <p:cTn id="101" presetID="54" presetClass="entr" presetSubtype="0" accel="100000" fill="hold" grpId="0" nodeType="withEffect">
                                  <p:stCondLst>
                                    <p:cond delay="0"/>
                                  </p:stCondLst>
                                  <p:childTnLst>
                                    <p:set>
                                      <p:cBhvr>
                                        <p:cTn id="102" dur="1" fill="hold">
                                          <p:stCondLst>
                                            <p:cond delay="0"/>
                                          </p:stCondLst>
                                        </p:cTn>
                                        <p:tgtEl>
                                          <p:spTgt spid="880655"/>
                                        </p:tgtEl>
                                        <p:attrNameLst>
                                          <p:attrName>style.visibility</p:attrName>
                                        </p:attrNameLst>
                                      </p:cBhvr>
                                      <p:to>
                                        <p:strVal val="visible"/>
                                      </p:to>
                                    </p:set>
                                    <p:anim calcmode="lin" valueType="num">
                                      <p:cBhvr>
                                        <p:cTn id="103" dur="500" fill="hold"/>
                                        <p:tgtEl>
                                          <p:spTgt spid="880655"/>
                                        </p:tgtEl>
                                        <p:attrNameLst>
                                          <p:attrName>ppt_w</p:attrName>
                                        </p:attrNameLst>
                                      </p:cBhvr>
                                      <p:tavLst>
                                        <p:tav tm="0">
                                          <p:val>
                                            <p:strVal val="#ppt_w*0.05"/>
                                          </p:val>
                                        </p:tav>
                                        <p:tav tm="100000">
                                          <p:val>
                                            <p:strVal val="#ppt_w"/>
                                          </p:val>
                                        </p:tav>
                                      </p:tavLst>
                                    </p:anim>
                                    <p:anim calcmode="lin" valueType="num">
                                      <p:cBhvr>
                                        <p:cTn id="104" dur="500" fill="hold"/>
                                        <p:tgtEl>
                                          <p:spTgt spid="880655"/>
                                        </p:tgtEl>
                                        <p:attrNameLst>
                                          <p:attrName>ppt_h</p:attrName>
                                        </p:attrNameLst>
                                      </p:cBhvr>
                                      <p:tavLst>
                                        <p:tav tm="0">
                                          <p:val>
                                            <p:strVal val="#ppt_h"/>
                                          </p:val>
                                        </p:tav>
                                        <p:tav tm="100000">
                                          <p:val>
                                            <p:strVal val="#ppt_h"/>
                                          </p:val>
                                        </p:tav>
                                      </p:tavLst>
                                    </p:anim>
                                    <p:anim calcmode="lin" valueType="num">
                                      <p:cBhvr>
                                        <p:cTn id="105" dur="500" fill="hold"/>
                                        <p:tgtEl>
                                          <p:spTgt spid="880655"/>
                                        </p:tgtEl>
                                        <p:attrNameLst>
                                          <p:attrName>ppt_x</p:attrName>
                                        </p:attrNameLst>
                                      </p:cBhvr>
                                      <p:tavLst>
                                        <p:tav tm="0">
                                          <p:val>
                                            <p:strVal val="#ppt_x-.2"/>
                                          </p:val>
                                        </p:tav>
                                        <p:tav tm="100000">
                                          <p:val>
                                            <p:strVal val="#ppt_x"/>
                                          </p:val>
                                        </p:tav>
                                      </p:tavLst>
                                    </p:anim>
                                    <p:anim calcmode="lin" valueType="num">
                                      <p:cBhvr>
                                        <p:cTn id="106" dur="500" fill="hold"/>
                                        <p:tgtEl>
                                          <p:spTgt spid="880655"/>
                                        </p:tgtEl>
                                        <p:attrNameLst>
                                          <p:attrName>ppt_y</p:attrName>
                                        </p:attrNameLst>
                                      </p:cBhvr>
                                      <p:tavLst>
                                        <p:tav tm="0">
                                          <p:val>
                                            <p:strVal val="#ppt_y"/>
                                          </p:val>
                                        </p:tav>
                                        <p:tav tm="100000">
                                          <p:val>
                                            <p:strVal val="#ppt_y"/>
                                          </p:val>
                                        </p:tav>
                                      </p:tavLst>
                                    </p:anim>
                                    <p:animEffect transition="in" filter="fade">
                                      <p:cBhvr>
                                        <p:cTn id="107" dur="500"/>
                                        <p:tgtEl>
                                          <p:spTgt spid="88065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4" presetClass="entr" presetSubtype="0" accel="100000" fill="hold" grpId="0" nodeType="clickEffect">
                                  <p:stCondLst>
                                    <p:cond delay="0"/>
                                  </p:stCondLst>
                                  <p:childTnLst>
                                    <p:set>
                                      <p:cBhvr>
                                        <p:cTn id="111" dur="1" fill="hold">
                                          <p:stCondLst>
                                            <p:cond delay="0"/>
                                          </p:stCondLst>
                                        </p:cTn>
                                        <p:tgtEl>
                                          <p:spTgt spid="880657"/>
                                        </p:tgtEl>
                                        <p:attrNameLst>
                                          <p:attrName>style.visibility</p:attrName>
                                        </p:attrNameLst>
                                      </p:cBhvr>
                                      <p:to>
                                        <p:strVal val="visible"/>
                                      </p:to>
                                    </p:set>
                                    <p:anim calcmode="lin" valueType="num">
                                      <p:cBhvr>
                                        <p:cTn id="112" dur="500" fill="hold"/>
                                        <p:tgtEl>
                                          <p:spTgt spid="880657"/>
                                        </p:tgtEl>
                                        <p:attrNameLst>
                                          <p:attrName>ppt_w</p:attrName>
                                        </p:attrNameLst>
                                      </p:cBhvr>
                                      <p:tavLst>
                                        <p:tav tm="0">
                                          <p:val>
                                            <p:strVal val="#ppt_w*0.05"/>
                                          </p:val>
                                        </p:tav>
                                        <p:tav tm="100000">
                                          <p:val>
                                            <p:strVal val="#ppt_w"/>
                                          </p:val>
                                        </p:tav>
                                      </p:tavLst>
                                    </p:anim>
                                    <p:anim calcmode="lin" valueType="num">
                                      <p:cBhvr>
                                        <p:cTn id="113" dur="500" fill="hold"/>
                                        <p:tgtEl>
                                          <p:spTgt spid="880657"/>
                                        </p:tgtEl>
                                        <p:attrNameLst>
                                          <p:attrName>ppt_h</p:attrName>
                                        </p:attrNameLst>
                                      </p:cBhvr>
                                      <p:tavLst>
                                        <p:tav tm="0">
                                          <p:val>
                                            <p:strVal val="#ppt_h"/>
                                          </p:val>
                                        </p:tav>
                                        <p:tav tm="100000">
                                          <p:val>
                                            <p:strVal val="#ppt_h"/>
                                          </p:val>
                                        </p:tav>
                                      </p:tavLst>
                                    </p:anim>
                                    <p:anim calcmode="lin" valueType="num">
                                      <p:cBhvr>
                                        <p:cTn id="114" dur="500" fill="hold"/>
                                        <p:tgtEl>
                                          <p:spTgt spid="880657"/>
                                        </p:tgtEl>
                                        <p:attrNameLst>
                                          <p:attrName>ppt_x</p:attrName>
                                        </p:attrNameLst>
                                      </p:cBhvr>
                                      <p:tavLst>
                                        <p:tav tm="0">
                                          <p:val>
                                            <p:strVal val="#ppt_x-.2"/>
                                          </p:val>
                                        </p:tav>
                                        <p:tav tm="100000">
                                          <p:val>
                                            <p:strVal val="#ppt_x"/>
                                          </p:val>
                                        </p:tav>
                                      </p:tavLst>
                                    </p:anim>
                                    <p:anim calcmode="lin" valueType="num">
                                      <p:cBhvr>
                                        <p:cTn id="115" dur="500" fill="hold"/>
                                        <p:tgtEl>
                                          <p:spTgt spid="880657"/>
                                        </p:tgtEl>
                                        <p:attrNameLst>
                                          <p:attrName>ppt_y</p:attrName>
                                        </p:attrNameLst>
                                      </p:cBhvr>
                                      <p:tavLst>
                                        <p:tav tm="0">
                                          <p:val>
                                            <p:strVal val="#ppt_y"/>
                                          </p:val>
                                        </p:tav>
                                        <p:tav tm="100000">
                                          <p:val>
                                            <p:strVal val="#ppt_y"/>
                                          </p:val>
                                        </p:tav>
                                      </p:tavLst>
                                    </p:anim>
                                    <p:animEffect transition="in" filter="fade">
                                      <p:cBhvr>
                                        <p:cTn id="116" dur="500"/>
                                        <p:tgtEl>
                                          <p:spTgt spid="880657"/>
                                        </p:tgtEl>
                                      </p:cBhvr>
                                    </p:animEffect>
                                  </p:childTnLst>
                                </p:cTn>
                              </p:par>
                              <p:par>
                                <p:cTn id="117" presetID="54" presetClass="entr" presetSubtype="0" accel="100000" fill="hold" grpId="0" nodeType="withEffect">
                                  <p:stCondLst>
                                    <p:cond delay="0"/>
                                  </p:stCondLst>
                                  <p:childTnLst>
                                    <p:set>
                                      <p:cBhvr>
                                        <p:cTn id="118" dur="1" fill="hold">
                                          <p:stCondLst>
                                            <p:cond delay="0"/>
                                          </p:stCondLst>
                                        </p:cTn>
                                        <p:tgtEl>
                                          <p:spTgt spid="880656"/>
                                        </p:tgtEl>
                                        <p:attrNameLst>
                                          <p:attrName>style.visibility</p:attrName>
                                        </p:attrNameLst>
                                      </p:cBhvr>
                                      <p:to>
                                        <p:strVal val="visible"/>
                                      </p:to>
                                    </p:set>
                                    <p:anim calcmode="lin" valueType="num">
                                      <p:cBhvr>
                                        <p:cTn id="119" dur="500" fill="hold"/>
                                        <p:tgtEl>
                                          <p:spTgt spid="880656"/>
                                        </p:tgtEl>
                                        <p:attrNameLst>
                                          <p:attrName>ppt_w</p:attrName>
                                        </p:attrNameLst>
                                      </p:cBhvr>
                                      <p:tavLst>
                                        <p:tav tm="0">
                                          <p:val>
                                            <p:strVal val="#ppt_w*0.05"/>
                                          </p:val>
                                        </p:tav>
                                        <p:tav tm="100000">
                                          <p:val>
                                            <p:strVal val="#ppt_w"/>
                                          </p:val>
                                        </p:tav>
                                      </p:tavLst>
                                    </p:anim>
                                    <p:anim calcmode="lin" valueType="num">
                                      <p:cBhvr>
                                        <p:cTn id="120" dur="500" fill="hold"/>
                                        <p:tgtEl>
                                          <p:spTgt spid="880656"/>
                                        </p:tgtEl>
                                        <p:attrNameLst>
                                          <p:attrName>ppt_h</p:attrName>
                                        </p:attrNameLst>
                                      </p:cBhvr>
                                      <p:tavLst>
                                        <p:tav tm="0">
                                          <p:val>
                                            <p:strVal val="#ppt_h"/>
                                          </p:val>
                                        </p:tav>
                                        <p:tav tm="100000">
                                          <p:val>
                                            <p:strVal val="#ppt_h"/>
                                          </p:val>
                                        </p:tav>
                                      </p:tavLst>
                                    </p:anim>
                                    <p:anim calcmode="lin" valueType="num">
                                      <p:cBhvr>
                                        <p:cTn id="121" dur="500" fill="hold"/>
                                        <p:tgtEl>
                                          <p:spTgt spid="880656"/>
                                        </p:tgtEl>
                                        <p:attrNameLst>
                                          <p:attrName>ppt_x</p:attrName>
                                        </p:attrNameLst>
                                      </p:cBhvr>
                                      <p:tavLst>
                                        <p:tav tm="0">
                                          <p:val>
                                            <p:strVal val="#ppt_x-.2"/>
                                          </p:val>
                                        </p:tav>
                                        <p:tav tm="100000">
                                          <p:val>
                                            <p:strVal val="#ppt_x"/>
                                          </p:val>
                                        </p:tav>
                                      </p:tavLst>
                                    </p:anim>
                                    <p:anim calcmode="lin" valueType="num">
                                      <p:cBhvr>
                                        <p:cTn id="122" dur="500" fill="hold"/>
                                        <p:tgtEl>
                                          <p:spTgt spid="880656"/>
                                        </p:tgtEl>
                                        <p:attrNameLst>
                                          <p:attrName>ppt_y</p:attrName>
                                        </p:attrNameLst>
                                      </p:cBhvr>
                                      <p:tavLst>
                                        <p:tav tm="0">
                                          <p:val>
                                            <p:strVal val="#ppt_y"/>
                                          </p:val>
                                        </p:tav>
                                        <p:tav tm="100000">
                                          <p:val>
                                            <p:strVal val="#ppt_y"/>
                                          </p:val>
                                        </p:tav>
                                      </p:tavLst>
                                    </p:anim>
                                    <p:animEffect transition="in" filter="fade">
                                      <p:cBhvr>
                                        <p:cTn id="123" dur="500"/>
                                        <p:tgtEl>
                                          <p:spTgt spid="880656"/>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54" presetClass="entr" presetSubtype="0" accel="100000" fill="hold" grpId="0" nodeType="clickEffect">
                                  <p:stCondLst>
                                    <p:cond delay="0"/>
                                  </p:stCondLst>
                                  <p:childTnLst>
                                    <p:set>
                                      <p:cBhvr>
                                        <p:cTn id="127" dur="1" fill="hold">
                                          <p:stCondLst>
                                            <p:cond delay="0"/>
                                          </p:stCondLst>
                                        </p:cTn>
                                        <p:tgtEl>
                                          <p:spTgt spid="880662"/>
                                        </p:tgtEl>
                                        <p:attrNameLst>
                                          <p:attrName>style.visibility</p:attrName>
                                        </p:attrNameLst>
                                      </p:cBhvr>
                                      <p:to>
                                        <p:strVal val="visible"/>
                                      </p:to>
                                    </p:set>
                                    <p:anim calcmode="lin" valueType="num">
                                      <p:cBhvr>
                                        <p:cTn id="128" dur="500" fill="hold"/>
                                        <p:tgtEl>
                                          <p:spTgt spid="880662"/>
                                        </p:tgtEl>
                                        <p:attrNameLst>
                                          <p:attrName>ppt_w</p:attrName>
                                        </p:attrNameLst>
                                      </p:cBhvr>
                                      <p:tavLst>
                                        <p:tav tm="0">
                                          <p:val>
                                            <p:strVal val="#ppt_w*0.05"/>
                                          </p:val>
                                        </p:tav>
                                        <p:tav tm="100000">
                                          <p:val>
                                            <p:strVal val="#ppt_w"/>
                                          </p:val>
                                        </p:tav>
                                      </p:tavLst>
                                    </p:anim>
                                    <p:anim calcmode="lin" valueType="num">
                                      <p:cBhvr>
                                        <p:cTn id="129" dur="500" fill="hold"/>
                                        <p:tgtEl>
                                          <p:spTgt spid="880662"/>
                                        </p:tgtEl>
                                        <p:attrNameLst>
                                          <p:attrName>ppt_h</p:attrName>
                                        </p:attrNameLst>
                                      </p:cBhvr>
                                      <p:tavLst>
                                        <p:tav tm="0">
                                          <p:val>
                                            <p:strVal val="#ppt_h"/>
                                          </p:val>
                                        </p:tav>
                                        <p:tav tm="100000">
                                          <p:val>
                                            <p:strVal val="#ppt_h"/>
                                          </p:val>
                                        </p:tav>
                                      </p:tavLst>
                                    </p:anim>
                                    <p:anim calcmode="lin" valueType="num">
                                      <p:cBhvr>
                                        <p:cTn id="130" dur="500" fill="hold"/>
                                        <p:tgtEl>
                                          <p:spTgt spid="880662"/>
                                        </p:tgtEl>
                                        <p:attrNameLst>
                                          <p:attrName>ppt_x</p:attrName>
                                        </p:attrNameLst>
                                      </p:cBhvr>
                                      <p:tavLst>
                                        <p:tav tm="0">
                                          <p:val>
                                            <p:strVal val="#ppt_x-.2"/>
                                          </p:val>
                                        </p:tav>
                                        <p:tav tm="100000">
                                          <p:val>
                                            <p:strVal val="#ppt_x"/>
                                          </p:val>
                                        </p:tav>
                                      </p:tavLst>
                                    </p:anim>
                                    <p:anim calcmode="lin" valueType="num">
                                      <p:cBhvr>
                                        <p:cTn id="131" dur="500" fill="hold"/>
                                        <p:tgtEl>
                                          <p:spTgt spid="880662"/>
                                        </p:tgtEl>
                                        <p:attrNameLst>
                                          <p:attrName>ppt_y</p:attrName>
                                        </p:attrNameLst>
                                      </p:cBhvr>
                                      <p:tavLst>
                                        <p:tav tm="0">
                                          <p:val>
                                            <p:strVal val="#ppt_y"/>
                                          </p:val>
                                        </p:tav>
                                        <p:tav tm="100000">
                                          <p:val>
                                            <p:strVal val="#ppt_y"/>
                                          </p:val>
                                        </p:tav>
                                      </p:tavLst>
                                    </p:anim>
                                    <p:animEffect transition="in" filter="fade">
                                      <p:cBhvr>
                                        <p:cTn id="132" dur="500"/>
                                        <p:tgtEl>
                                          <p:spTgt spid="880662"/>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54" presetClass="entr" presetSubtype="0" accel="100000" fill="hold" nodeType="clickEffect">
                                  <p:stCondLst>
                                    <p:cond delay="0"/>
                                  </p:stCondLst>
                                  <p:childTnLst>
                                    <p:set>
                                      <p:cBhvr>
                                        <p:cTn id="136" dur="1" fill="hold">
                                          <p:stCondLst>
                                            <p:cond delay="0"/>
                                          </p:stCondLst>
                                        </p:cTn>
                                        <p:tgtEl>
                                          <p:spTgt spid="880659"/>
                                        </p:tgtEl>
                                        <p:attrNameLst>
                                          <p:attrName>style.visibility</p:attrName>
                                        </p:attrNameLst>
                                      </p:cBhvr>
                                      <p:to>
                                        <p:strVal val="visible"/>
                                      </p:to>
                                    </p:set>
                                    <p:anim calcmode="lin" valueType="num">
                                      <p:cBhvr>
                                        <p:cTn id="137" dur="500" fill="hold"/>
                                        <p:tgtEl>
                                          <p:spTgt spid="880659"/>
                                        </p:tgtEl>
                                        <p:attrNameLst>
                                          <p:attrName>ppt_w</p:attrName>
                                        </p:attrNameLst>
                                      </p:cBhvr>
                                      <p:tavLst>
                                        <p:tav tm="0">
                                          <p:val>
                                            <p:strVal val="#ppt_w*0.05"/>
                                          </p:val>
                                        </p:tav>
                                        <p:tav tm="100000">
                                          <p:val>
                                            <p:strVal val="#ppt_w"/>
                                          </p:val>
                                        </p:tav>
                                      </p:tavLst>
                                    </p:anim>
                                    <p:anim calcmode="lin" valueType="num">
                                      <p:cBhvr>
                                        <p:cTn id="138" dur="500" fill="hold"/>
                                        <p:tgtEl>
                                          <p:spTgt spid="880659"/>
                                        </p:tgtEl>
                                        <p:attrNameLst>
                                          <p:attrName>ppt_h</p:attrName>
                                        </p:attrNameLst>
                                      </p:cBhvr>
                                      <p:tavLst>
                                        <p:tav tm="0">
                                          <p:val>
                                            <p:strVal val="#ppt_h"/>
                                          </p:val>
                                        </p:tav>
                                        <p:tav tm="100000">
                                          <p:val>
                                            <p:strVal val="#ppt_h"/>
                                          </p:val>
                                        </p:tav>
                                      </p:tavLst>
                                    </p:anim>
                                    <p:anim calcmode="lin" valueType="num">
                                      <p:cBhvr>
                                        <p:cTn id="139" dur="500" fill="hold"/>
                                        <p:tgtEl>
                                          <p:spTgt spid="880659"/>
                                        </p:tgtEl>
                                        <p:attrNameLst>
                                          <p:attrName>ppt_x</p:attrName>
                                        </p:attrNameLst>
                                      </p:cBhvr>
                                      <p:tavLst>
                                        <p:tav tm="0">
                                          <p:val>
                                            <p:strVal val="#ppt_x-.2"/>
                                          </p:val>
                                        </p:tav>
                                        <p:tav tm="100000">
                                          <p:val>
                                            <p:strVal val="#ppt_x"/>
                                          </p:val>
                                        </p:tav>
                                      </p:tavLst>
                                    </p:anim>
                                    <p:anim calcmode="lin" valueType="num">
                                      <p:cBhvr>
                                        <p:cTn id="140" dur="500" fill="hold"/>
                                        <p:tgtEl>
                                          <p:spTgt spid="880659"/>
                                        </p:tgtEl>
                                        <p:attrNameLst>
                                          <p:attrName>ppt_y</p:attrName>
                                        </p:attrNameLst>
                                      </p:cBhvr>
                                      <p:tavLst>
                                        <p:tav tm="0">
                                          <p:val>
                                            <p:strVal val="#ppt_y"/>
                                          </p:val>
                                        </p:tav>
                                        <p:tav tm="100000">
                                          <p:val>
                                            <p:strVal val="#ppt_y"/>
                                          </p:val>
                                        </p:tav>
                                      </p:tavLst>
                                    </p:anim>
                                    <p:animEffect transition="in" filter="fade">
                                      <p:cBhvr>
                                        <p:cTn id="141" dur="500"/>
                                        <p:tgtEl>
                                          <p:spTgt spid="880659"/>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54" presetClass="entr" presetSubtype="0" accel="100000" fill="hold" nodeType="clickEffect">
                                  <p:stCondLst>
                                    <p:cond delay="0"/>
                                  </p:stCondLst>
                                  <p:childTnLst>
                                    <p:set>
                                      <p:cBhvr>
                                        <p:cTn id="145" dur="1" fill="hold">
                                          <p:stCondLst>
                                            <p:cond delay="0"/>
                                          </p:stCondLst>
                                        </p:cTn>
                                        <p:tgtEl>
                                          <p:spTgt spid="880660"/>
                                        </p:tgtEl>
                                        <p:attrNameLst>
                                          <p:attrName>style.visibility</p:attrName>
                                        </p:attrNameLst>
                                      </p:cBhvr>
                                      <p:to>
                                        <p:strVal val="visible"/>
                                      </p:to>
                                    </p:set>
                                    <p:anim calcmode="lin" valueType="num">
                                      <p:cBhvr>
                                        <p:cTn id="146" dur="500" fill="hold"/>
                                        <p:tgtEl>
                                          <p:spTgt spid="880660"/>
                                        </p:tgtEl>
                                        <p:attrNameLst>
                                          <p:attrName>ppt_w</p:attrName>
                                        </p:attrNameLst>
                                      </p:cBhvr>
                                      <p:tavLst>
                                        <p:tav tm="0">
                                          <p:val>
                                            <p:strVal val="#ppt_w*0.05"/>
                                          </p:val>
                                        </p:tav>
                                        <p:tav tm="100000">
                                          <p:val>
                                            <p:strVal val="#ppt_w"/>
                                          </p:val>
                                        </p:tav>
                                      </p:tavLst>
                                    </p:anim>
                                    <p:anim calcmode="lin" valueType="num">
                                      <p:cBhvr>
                                        <p:cTn id="147" dur="500" fill="hold"/>
                                        <p:tgtEl>
                                          <p:spTgt spid="880660"/>
                                        </p:tgtEl>
                                        <p:attrNameLst>
                                          <p:attrName>ppt_h</p:attrName>
                                        </p:attrNameLst>
                                      </p:cBhvr>
                                      <p:tavLst>
                                        <p:tav tm="0">
                                          <p:val>
                                            <p:strVal val="#ppt_h"/>
                                          </p:val>
                                        </p:tav>
                                        <p:tav tm="100000">
                                          <p:val>
                                            <p:strVal val="#ppt_h"/>
                                          </p:val>
                                        </p:tav>
                                      </p:tavLst>
                                    </p:anim>
                                    <p:anim calcmode="lin" valueType="num">
                                      <p:cBhvr>
                                        <p:cTn id="148" dur="500" fill="hold"/>
                                        <p:tgtEl>
                                          <p:spTgt spid="880660"/>
                                        </p:tgtEl>
                                        <p:attrNameLst>
                                          <p:attrName>ppt_x</p:attrName>
                                        </p:attrNameLst>
                                      </p:cBhvr>
                                      <p:tavLst>
                                        <p:tav tm="0">
                                          <p:val>
                                            <p:strVal val="#ppt_x-.2"/>
                                          </p:val>
                                        </p:tav>
                                        <p:tav tm="100000">
                                          <p:val>
                                            <p:strVal val="#ppt_x"/>
                                          </p:val>
                                        </p:tav>
                                      </p:tavLst>
                                    </p:anim>
                                    <p:anim calcmode="lin" valueType="num">
                                      <p:cBhvr>
                                        <p:cTn id="149" dur="500" fill="hold"/>
                                        <p:tgtEl>
                                          <p:spTgt spid="880660"/>
                                        </p:tgtEl>
                                        <p:attrNameLst>
                                          <p:attrName>ppt_y</p:attrName>
                                        </p:attrNameLst>
                                      </p:cBhvr>
                                      <p:tavLst>
                                        <p:tav tm="0">
                                          <p:val>
                                            <p:strVal val="#ppt_y"/>
                                          </p:val>
                                        </p:tav>
                                        <p:tav tm="100000">
                                          <p:val>
                                            <p:strVal val="#ppt_y"/>
                                          </p:val>
                                        </p:tav>
                                      </p:tavLst>
                                    </p:anim>
                                    <p:animEffect transition="in" filter="fade">
                                      <p:cBhvr>
                                        <p:cTn id="150" dur="500"/>
                                        <p:tgtEl>
                                          <p:spTgt spid="880660"/>
                                        </p:tgtEl>
                                      </p:cBhvr>
                                    </p:animEffec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54" presetClass="entr" presetSubtype="0" accel="100000" fill="hold" nodeType="clickEffect">
                                  <p:stCondLst>
                                    <p:cond delay="0"/>
                                  </p:stCondLst>
                                  <p:childTnLst>
                                    <p:set>
                                      <p:cBhvr>
                                        <p:cTn id="154" dur="1" fill="hold">
                                          <p:stCondLst>
                                            <p:cond delay="0"/>
                                          </p:stCondLst>
                                        </p:cTn>
                                        <p:tgtEl>
                                          <p:spTgt spid="880661"/>
                                        </p:tgtEl>
                                        <p:attrNameLst>
                                          <p:attrName>style.visibility</p:attrName>
                                        </p:attrNameLst>
                                      </p:cBhvr>
                                      <p:to>
                                        <p:strVal val="visible"/>
                                      </p:to>
                                    </p:set>
                                    <p:anim calcmode="lin" valueType="num">
                                      <p:cBhvr>
                                        <p:cTn id="155" dur="500" fill="hold"/>
                                        <p:tgtEl>
                                          <p:spTgt spid="880661"/>
                                        </p:tgtEl>
                                        <p:attrNameLst>
                                          <p:attrName>ppt_w</p:attrName>
                                        </p:attrNameLst>
                                      </p:cBhvr>
                                      <p:tavLst>
                                        <p:tav tm="0">
                                          <p:val>
                                            <p:strVal val="#ppt_w*0.05"/>
                                          </p:val>
                                        </p:tav>
                                        <p:tav tm="100000">
                                          <p:val>
                                            <p:strVal val="#ppt_w"/>
                                          </p:val>
                                        </p:tav>
                                      </p:tavLst>
                                    </p:anim>
                                    <p:anim calcmode="lin" valueType="num">
                                      <p:cBhvr>
                                        <p:cTn id="156" dur="500" fill="hold"/>
                                        <p:tgtEl>
                                          <p:spTgt spid="880661"/>
                                        </p:tgtEl>
                                        <p:attrNameLst>
                                          <p:attrName>ppt_h</p:attrName>
                                        </p:attrNameLst>
                                      </p:cBhvr>
                                      <p:tavLst>
                                        <p:tav tm="0">
                                          <p:val>
                                            <p:strVal val="#ppt_h"/>
                                          </p:val>
                                        </p:tav>
                                        <p:tav tm="100000">
                                          <p:val>
                                            <p:strVal val="#ppt_h"/>
                                          </p:val>
                                        </p:tav>
                                      </p:tavLst>
                                    </p:anim>
                                    <p:anim calcmode="lin" valueType="num">
                                      <p:cBhvr>
                                        <p:cTn id="157" dur="500" fill="hold"/>
                                        <p:tgtEl>
                                          <p:spTgt spid="880661"/>
                                        </p:tgtEl>
                                        <p:attrNameLst>
                                          <p:attrName>ppt_x</p:attrName>
                                        </p:attrNameLst>
                                      </p:cBhvr>
                                      <p:tavLst>
                                        <p:tav tm="0">
                                          <p:val>
                                            <p:strVal val="#ppt_x-.2"/>
                                          </p:val>
                                        </p:tav>
                                        <p:tav tm="100000">
                                          <p:val>
                                            <p:strVal val="#ppt_x"/>
                                          </p:val>
                                        </p:tav>
                                      </p:tavLst>
                                    </p:anim>
                                    <p:anim calcmode="lin" valueType="num">
                                      <p:cBhvr>
                                        <p:cTn id="158" dur="500" fill="hold"/>
                                        <p:tgtEl>
                                          <p:spTgt spid="880661"/>
                                        </p:tgtEl>
                                        <p:attrNameLst>
                                          <p:attrName>ppt_y</p:attrName>
                                        </p:attrNameLst>
                                      </p:cBhvr>
                                      <p:tavLst>
                                        <p:tav tm="0">
                                          <p:val>
                                            <p:strVal val="#ppt_y"/>
                                          </p:val>
                                        </p:tav>
                                        <p:tav tm="100000">
                                          <p:val>
                                            <p:strVal val="#ppt_y"/>
                                          </p:val>
                                        </p:tav>
                                      </p:tavLst>
                                    </p:anim>
                                    <p:animEffect transition="in" filter="fade">
                                      <p:cBhvr>
                                        <p:cTn id="159" dur="500"/>
                                        <p:tgtEl>
                                          <p:spTgt spid="88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4" grpId="0" animBg="1"/>
      <p:bldP spid="880645" grpId="0" animBg="1"/>
      <p:bldP spid="880646" grpId="0" animBg="1"/>
      <p:bldP spid="880647" grpId="0" animBg="1"/>
      <p:bldP spid="880648" grpId="0" animBg="1"/>
      <p:bldP spid="880649" grpId="0"/>
      <p:bldP spid="880650" grpId="0" animBg="1"/>
      <p:bldP spid="880651" grpId="0" animBg="1"/>
      <p:bldP spid="880652" grpId="0" animBg="1"/>
      <p:bldP spid="880653" grpId="0"/>
      <p:bldP spid="880654" grpId="0"/>
      <p:bldP spid="880655" grpId="0"/>
      <p:bldP spid="880656" grpId="0"/>
      <p:bldP spid="880657" grpId="0" animBg="1"/>
      <p:bldP spid="880658" grpId="0" animBg="1"/>
      <p:bldP spid="8806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5313363" cy="68580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025" y="476250"/>
            <a:ext cx="4244975" cy="63817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6" name="Line 4"/>
          <p:cNvSpPr>
            <a:spLocks noChangeShapeType="1"/>
          </p:cNvSpPr>
          <p:nvPr/>
        </p:nvSpPr>
        <p:spPr bwMode="auto">
          <a:xfrm>
            <a:off x="5508625" y="908050"/>
            <a:ext cx="0" cy="2736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17" name="Line 5"/>
          <p:cNvSpPr>
            <a:spLocks noChangeShapeType="1"/>
          </p:cNvSpPr>
          <p:nvPr/>
        </p:nvSpPr>
        <p:spPr bwMode="auto">
          <a:xfrm>
            <a:off x="5508625" y="3644900"/>
            <a:ext cx="34559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18" name="Line 6"/>
          <p:cNvSpPr>
            <a:spLocks noChangeShapeType="1"/>
          </p:cNvSpPr>
          <p:nvPr/>
        </p:nvSpPr>
        <p:spPr bwMode="auto">
          <a:xfrm>
            <a:off x="5508625" y="4149725"/>
            <a:ext cx="0" cy="22669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19" name="Line 7"/>
          <p:cNvSpPr>
            <a:spLocks noChangeShapeType="1"/>
          </p:cNvSpPr>
          <p:nvPr/>
        </p:nvSpPr>
        <p:spPr bwMode="auto">
          <a:xfrm>
            <a:off x="5508625" y="6453188"/>
            <a:ext cx="34559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20" name="Line 8"/>
          <p:cNvSpPr>
            <a:spLocks noChangeShapeType="1"/>
          </p:cNvSpPr>
          <p:nvPr/>
        </p:nvSpPr>
        <p:spPr bwMode="auto">
          <a:xfrm>
            <a:off x="5400675" y="3465513"/>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21" name="Text Box 9"/>
          <p:cNvSpPr txBox="1">
            <a:spLocks noChangeArrowheads="1"/>
          </p:cNvSpPr>
          <p:nvPr/>
        </p:nvSpPr>
        <p:spPr bwMode="auto">
          <a:xfrm>
            <a:off x="4860925" y="3321050"/>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500</a:t>
            </a:r>
          </a:p>
        </p:txBody>
      </p:sp>
      <p:sp>
        <p:nvSpPr>
          <p:cNvPr id="115722" name="Line 10"/>
          <p:cNvSpPr>
            <a:spLocks noChangeShapeType="1"/>
          </p:cNvSpPr>
          <p:nvPr/>
        </p:nvSpPr>
        <p:spPr bwMode="auto">
          <a:xfrm>
            <a:off x="5400675" y="3213100"/>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23" name="Line 11"/>
          <p:cNvSpPr>
            <a:spLocks noChangeShapeType="1"/>
          </p:cNvSpPr>
          <p:nvPr/>
        </p:nvSpPr>
        <p:spPr bwMode="auto">
          <a:xfrm>
            <a:off x="5400675" y="2997200"/>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24" name="Line 12"/>
          <p:cNvSpPr>
            <a:spLocks noChangeShapeType="1"/>
          </p:cNvSpPr>
          <p:nvPr/>
        </p:nvSpPr>
        <p:spPr bwMode="auto">
          <a:xfrm>
            <a:off x="5400675" y="2744788"/>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25" name="Text Box 13"/>
          <p:cNvSpPr txBox="1">
            <a:spLocks noChangeArrowheads="1"/>
          </p:cNvSpPr>
          <p:nvPr/>
        </p:nvSpPr>
        <p:spPr bwMode="auto">
          <a:xfrm>
            <a:off x="4859338" y="3068638"/>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550</a:t>
            </a:r>
          </a:p>
        </p:txBody>
      </p:sp>
      <p:sp>
        <p:nvSpPr>
          <p:cNvPr id="115726" name="Text Box 14"/>
          <p:cNvSpPr txBox="1">
            <a:spLocks noChangeArrowheads="1"/>
          </p:cNvSpPr>
          <p:nvPr/>
        </p:nvSpPr>
        <p:spPr bwMode="auto">
          <a:xfrm>
            <a:off x="4860925" y="2852738"/>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600</a:t>
            </a:r>
          </a:p>
        </p:txBody>
      </p:sp>
      <p:sp>
        <p:nvSpPr>
          <p:cNvPr id="115727" name="Text Box 15"/>
          <p:cNvSpPr txBox="1">
            <a:spLocks noChangeArrowheads="1"/>
          </p:cNvSpPr>
          <p:nvPr/>
        </p:nvSpPr>
        <p:spPr bwMode="auto">
          <a:xfrm>
            <a:off x="4859338" y="2636838"/>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650</a:t>
            </a:r>
          </a:p>
        </p:txBody>
      </p:sp>
      <p:sp>
        <p:nvSpPr>
          <p:cNvPr id="115728" name="Text Box 16"/>
          <p:cNvSpPr txBox="1">
            <a:spLocks noChangeArrowheads="1"/>
          </p:cNvSpPr>
          <p:nvPr/>
        </p:nvSpPr>
        <p:spPr bwMode="auto">
          <a:xfrm>
            <a:off x="4895850" y="2384425"/>
            <a:ext cx="647700"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b="1">
                <a:solidFill>
                  <a:srgbClr val="2E8A2E"/>
                </a:solidFill>
              </a:rPr>
              <a:t>700</a:t>
            </a:r>
          </a:p>
        </p:txBody>
      </p:sp>
      <p:sp>
        <p:nvSpPr>
          <p:cNvPr id="115729" name="Line 17"/>
          <p:cNvSpPr>
            <a:spLocks noChangeShapeType="1"/>
          </p:cNvSpPr>
          <p:nvPr/>
        </p:nvSpPr>
        <p:spPr bwMode="auto">
          <a:xfrm>
            <a:off x="5400675" y="2528888"/>
            <a:ext cx="21590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5730" name="Line 18"/>
          <p:cNvSpPr>
            <a:spLocks noChangeShapeType="1"/>
          </p:cNvSpPr>
          <p:nvPr/>
        </p:nvSpPr>
        <p:spPr bwMode="auto">
          <a:xfrm>
            <a:off x="142875" y="1089025"/>
            <a:ext cx="4429125" cy="489585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58419" name="Freeform 19"/>
          <p:cNvSpPr>
            <a:spLocks/>
          </p:cNvSpPr>
          <p:nvPr/>
        </p:nvSpPr>
        <p:spPr bwMode="auto">
          <a:xfrm>
            <a:off x="5508625" y="2528888"/>
            <a:ext cx="3429000" cy="657225"/>
          </a:xfrm>
          <a:custGeom>
            <a:avLst/>
            <a:gdLst>
              <a:gd name="T0" fmla="*/ 0 w 2160"/>
              <a:gd name="T1" fmla="*/ 2147483647 h 414"/>
              <a:gd name="T2" fmla="*/ 2147483647 w 2160"/>
              <a:gd name="T3" fmla="*/ 2147483647 h 414"/>
              <a:gd name="T4" fmla="*/ 2147483647 w 2160"/>
              <a:gd name="T5" fmla="*/ 2147483647 h 414"/>
              <a:gd name="T6" fmla="*/ 2147483647 w 2160"/>
              <a:gd name="T7" fmla="*/ 2147483647 h 414"/>
              <a:gd name="T8" fmla="*/ 2147483647 w 2160"/>
              <a:gd name="T9" fmla="*/ 2147483647 h 414"/>
              <a:gd name="T10" fmla="*/ 2147483647 w 2160"/>
              <a:gd name="T11" fmla="*/ 2147483647 h 414"/>
              <a:gd name="T12" fmla="*/ 2147483647 w 2160"/>
              <a:gd name="T13" fmla="*/ 2147483647 h 414"/>
              <a:gd name="T14" fmla="*/ 2147483647 w 2160"/>
              <a:gd name="T15" fmla="*/ 2147483647 h 414"/>
              <a:gd name="T16" fmla="*/ 2147483647 w 2160"/>
              <a:gd name="T17" fmla="*/ 2147483647 h 414"/>
              <a:gd name="T18" fmla="*/ 2147483647 w 2160"/>
              <a:gd name="T19" fmla="*/ 2147483647 h 414"/>
              <a:gd name="T20" fmla="*/ 2147483647 w 2160"/>
              <a:gd name="T21" fmla="*/ 2147483647 h 414"/>
              <a:gd name="T22" fmla="*/ 2147483647 w 2160"/>
              <a:gd name="T23" fmla="*/ 2147483647 h 414"/>
              <a:gd name="T24" fmla="*/ 2147483647 w 2160"/>
              <a:gd name="T25" fmla="*/ 2147483647 h 414"/>
              <a:gd name="T26" fmla="*/ 2147483647 w 2160"/>
              <a:gd name="T27" fmla="*/ 2147483647 h 414"/>
              <a:gd name="T28" fmla="*/ 2147483647 w 2160"/>
              <a:gd name="T29" fmla="*/ 2147483647 h 414"/>
              <a:gd name="T30" fmla="*/ 2147483647 w 2160"/>
              <a:gd name="T31" fmla="*/ 2147483647 h 414"/>
              <a:gd name="T32" fmla="*/ 2147483647 w 2160"/>
              <a:gd name="T33" fmla="*/ 2147483647 h 414"/>
              <a:gd name="T34" fmla="*/ 2147483647 w 2160"/>
              <a:gd name="T35" fmla="*/ 2147483647 h 414"/>
              <a:gd name="T36" fmla="*/ 2147483647 w 2160"/>
              <a:gd name="T37" fmla="*/ 2147483647 h 414"/>
              <a:gd name="T38" fmla="*/ 2147483647 w 2160"/>
              <a:gd name="T39" fmla="*/ 2147483647 h 414"/>
              <a:gd name="T40" fmla="*/ 2147483647 w 2160"/>
              <a:gd name="T41" fmla="*/ 2147483647 h 414"/>
              <a:gd name="T42" fmla="*/ 2147483647 w 2160"/>
              <a:gd name="T43" fmla="*/ 2147483647 h 414"/>
              <a:gd name="T44" fmla="*/ 2147483647 w 2160"/>
              <a:gd name="T45" fmla="*/ 2147483647 h 414"/>
              <a:gd name="T46" fmla="*/ 2147483647 w 2160"/>
              <a:gd name="T47" fmla="*/ 2147483647 h 414"/>
              <a:gd name="T48" fmla="*/ 2147483647 w 2160"/>
              <a:gd name="T49" fmla="*/ 2147483647 h 414"/>
              <a:gd name="T50" fmla="*/ 2147483647 w 2160"/>
              <a:gd name="T51" fmla="*/ 2147483647 h 414"/>
              <a:gd name="T52" fmla="*/ 2147483647 w 2160"/>
              <a:gd name="T53" fmla="*/ 2147483647 h 414"/>
              <a:gd name="T54" fmla="*/ 2147483647 w 2160"/>
              <a:gd name="T55" fmla="*/ 2147483647 h 414"/>
              <a:gd name="T56" fmla="*/ 2147483647 w 2160"/>
              <a:gd name="T57" fmla="*/ 2147483647 h 414"/>
              <a:gd name="T58" fmla="*/ 2147483647 w 2160"/>
              <a:gd name="T59" fmla="*/ 2147483647 h 414"/>
              <a:gd name="T60" fmla="*/ 2147483647 w 2160"/>
              <a:gd name="T61" fmla="*/ 2147483647 h 414"/>
              <a:gd name="T62" fmla="*/ 2147483647 w 2160"/>
              <a:gd name="T63" fmla="*/ 2147483647 h 414"/>
              <a:gd name="T64" fmla="*/ 2147483647 w 2160"/>
              <a:gd name="T65" fmla="*/ 2147483647 h 4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 h="414">
                <a:moveTo>
                  <a:pt x="0" y="398"/>
                </a:moveTo>
                <a:cubicBezTo>
                  <a:pt x="42" y="384"/>
                  <a:pt x="80" y="378"/>
                  <a:pt x="120" y="358"/>
                </a:cubicBezTo>
                <a:cubicBezTo>
                  <a:pt x="125" y="350"/>
                  <a:pt x="129" y="341"/>
                  <a:pt x="136" y="334"/>
                </a:cubicBezTo>
                <a:cubicBezTo>
                  <a:pt x="143" y="327"/>
                  <a:pt x="154" y="326"/>
                  <a:pt x="160" y="318"/>
                </a:cubicBezTo>
                <a:cubicBezTo>
                  <a:pt x="165" y="311"/>
                  <a:pt x="162" y="300"/>
                  <a:pt x="168" y="294"/>
                </a:cubicBezTo>
                <a:cubicBezTo>
                  <a:pt x="182" y="280"/>
                  <a:pt x="200" y="273"/>
                  <a:pt x="216" y="262"/>
                </a:cubicBezTo>
                <a:cubicBezTo>
                  <a:pt x="224" y="257"/>
                  <a:pt x="240" y="246"/>
                  <a:pt x="240" y="246"/>
                </a:cubicBezTo>
                <a:cubicBezTo>
                  <a:pt x="287" y="176"/>
                  <a:pt x="260" y="214"/>
                  <a:pt x="320" y="174"/>
                </a:cubicBezTo>
                <a:cubicBezTo>
                  <a:pt x="339" y="117"/>
                  <a:pt x="312" y="186"/>
                  <a:pt x="352" y="126"/>
                </a:cubicBezTo>
                <a:cubicBezTo>
                  <a:pt x="369" y="101"/>
                  <a:pt x="349" y="100"/>
                  <a:pt x="376" y="78"/>
                </a:cubicBezTo>
                <a:cubicBezTo>
                  <a:pt x="392" y="65"/>
                  <a:pt x="415" y="64"/>
                  <a:pt x="432" y="54"/>
                </a:cubicBezTo>
                <a:cubicBezTo>
                  <a:pt x="501" y="13"/>
                  <a:pt x="456" y="30"/>
                  <a:pt x="504" y="14"/>
                </a:cubicBezTo>
                <a:cubicBezTo>
                  <a:pt x="557" y="17"/>
                  <a:pt x="619" y="0"/>
                  <a:pt x="664" y="30"/>
                </a:cubicBezTo>
                <a:cubicBezTo>
                  <a:pt x="672" y="35"/>
                  <a:pt x="674" y="47"/>
                  <a:pt x="680" y="54"/>
                </a:cubicBezTo>
                <a:cubicBezTo>
                  <a:pt x="695" y="71"/>
                  <a:pt x="712" y="86"/>
                  <a:pt x="728" y="102"/>
                </a:cubicBezTo>
                <a:cubicBezTo>
                  <a:pt x="734" y="108"/>
                  <a:pt x="745" y="106"/>
                  <a:pt x="752" y="110"/>
                </a:cubicBezTo>
                <a:cubicBezTo>
                  <a:pt x="830" y="153"/>
                  <a:pt x="769" y="134"/>
                  <a:pt x="832" y="150"/>
                </a:cubicBezTo>
                <a:cubicBezTo>
                  <a:pt x="867" y="138"/>
                  <a:pt x="901" y="130"/>
                  <a:pt x="936" y="118"/>
                </a:cubicBezTo>
                <a:cubicBezTo>
                  <a:pt x="962" y="92"/>
                  <a:pt x="983" y="78"/>
                  <a:pt x="1016" y="62"/>
                </a:cubicBezTo>
                <a:cubicBezTo>
                  <a:pt x="1024" y="67"/>
                  <a:pt x="1035" y="70"/>
                  <a:pt x="1040" y="78"/>
                </a:cubicBezTo>
                <a:cubicBezTo>
                  <a:pt x="1052" y="99"/>
                  <a:pt x="1059" y="159"/>
                  <a:pt x="1064" y="182"/>
                </a:cubicBezTo>
                <a:cubicBezTo>
                  <a:pt x="1091" y="142"/>
                  <a:pt x="1072" y="163"/>
                  <a:pt x="1128" y="126"/>
                </a:cubicBezTo>
                <a:cubicBezTo>
                  <a:pt x="1136" y="121"/>
                  <a:pt x="1152" y="110"/>
                  <a:pt x="1152" y="110"/>
                </a:cubicBezTo>
                <a:cubicBezTo>
                  <a:pt x="1171" y="123"/>
                  <a:pt x="1187" y="141"/>
                  <a:pt x="1208" y="150"/>
                </a:cubicBezTo>
                <a:cubicBezTo>
                  <a:pt x="1216" y="153"/>
                  <a:pt x="1224" y="142"/>
                  <a:pt x="1232" y="142"/>
                </a:cubicBezTo>
                <a:cubicBezTo>
                  <a:pt x="1256" y="142"/>
                  <a:pt x="1280" y="147"/>
                  <a:pt x="1304" y="150"/>
                </a:cubicBezTo>
                <a:cubicBezTo>
                  <a:pt x="1345" y="156"/>
                  <a:pt x="1382" y="168"/>
                  <a:pt x="1424" y="174"/>
                </a:cubicBezTo>
                <a:cubicBezTo>
                  <a:pt x="1475" y="208"/>
                  <a:pt x="1515" y="214"/>
                  <a:pt x="1576" y="222"/>
                </a:cubicBezTo>
                <a:cubicBezTo>
                  <a:pt x="1641" y="244"/>
                  <a:pt x="1682" y="241"/>
                  <a:pt x="1760" y="246"/>
                </a:cubicBezTo>
                <a:cubicBezTo>
                  <a:pt x="1802" y="254"/>
                  <a:pt x="1835" y="267"/>
                  <a:pt x="1872" y="286"/>
                </a:cubicBezTo>
                <a:cubicBezTo>
                  <a:pt x="1924" y="312"/>
                  <a:pt x="1867" y="291"/>
                  <a:pt x="1920" y="326"/>
                </a:cubicBezTo>
                <a:cubicBezTo>
                  <a:pt x="1941" y="340"/>
                  <a:pt x="2000" y="367"/>
                  <a:pt x="2024" y="374"/>
                </a:cubicBezTo>
                <a:cubicBezTo>
                  <a:pt x="2070" y="387"/>
                  <a:pt x="2125" y="379"/>
                  <a:pt x="2160" y="414"/>
                </a:cubicBezTo>
              </a:path>
            </a:pathLst>
          </a:custGeom>
          <a:noFill/>
          <a:ln w="38100" cap="flat" cmpd="sng">
            <a:solidFill>
              <a:srgbClr val="339933"/>
            </a:solidFill>
            <a:prstDash val="solid"/>
            <a:round/>
            <a:headEnd/>
            <a:tailEnd/>
          </a:ln>
          <a:effectLst/>
          <a:extLst>
            <a:ext uri="{909E8E84-426E-40DD-AFC4-6F175D3DCCD1}">
              <a14:hiddenFill xmlns:a14="http://schemas.microsoft.com/office/drawing/2010/main">
                <a:solidFill>
                  <a:srgbClr val="CC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58420" name="Text Box 20"/>
          <p:cNvSpPr txBox="1">
            <a:spLocks noChangeArrowheads="1"/>
          </p:cNvSpPr>
          <p:nvPr/>
        </p:nvSpPr>
        <p:spPr bwMode="auto">
          <a:xfrm>
            <a:off x="5472113" y="2997200"/>
            <a:ext cx="504825"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a:t>A</a:t>
            </a:r>
          </a:p>
        </p:txBody>
      </p:sp>
      <p:sp>
        <p:nvSpPr>
          <p:cNvPr id="358421" name="Text Box 21"/>
          <p:cNvSpPr txBox="1">
            <a:spLocks noChangeArrowheads="1"/>
          </p:cNvSpPr>
          <p:nvPr/>
        </p:nvSpPr>
        <p:spPr bwMode="auto">
          <a:xfrm>
            <a:off x="8567738" y="3033713"/>
            <a:ext cx="504825" cy="366712"/>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a:t>B</a:t>
            </a:r>
          </a:p>
        </p:txBody>
      </p:sp>
      <p:pic>
        <p:nvPicPr>
          <p:cNvPr id="35842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3608388"/>
            <a:ext cx="3240088" cy="31877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CC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3" name="Text Box 23"/>
          <p:cNvSpPr txBox="1">
            <a:spLocks noChangeArrowheads="1"/>
          </p:cNvSpPr>
          <p:nvPr/>
        </p:nvSpPr>
        <p:spPr bwMode="auto">
          <a:xfrm>
            <a:off x="5400675" y="1736725"/>
            <a:ext cx="719138"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a:t>NO</a:t>
            </a:r>
          </a:p>
        </p:txBody>
      </p:sp>
      <p:sp>
        <p:nvSpPr>
          <p:cNvPr id="358424" name="Text Box 24"/>
          <p:cNvSpPr txBox="1">
            <a:spLocks noChangeArrowheads="1"/>
          </p:cNvSpPr>
          <p:nvPr/>
        </p:nvSpPr>
        <p:spPr bwMode="auto">
          <a:xfrm>
            <a:off x="8351838" y="1773238"/>
            <a:ext cx="719137" cy="366712"/>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a:t>SE</a:t>
            </a:r>
          </a:p>
        </p:txBody>
      </p:sp>
      <p:sp>
        <p:nvSpPr>
          <p:cNvPr id="358425" name="Text Box 25"/>
          <p:cNvSpPr txBox="1">
            <a:spLocks noChangeArrowheads="1"/>
          </p:cNvSpPr>
          <p:nvPr/>
        </p:nvSpPr>
        <p:spPr bwMode="auto">
          <a:xfrm>
            <a:off x="7667625" y="3681413"/>
            <a:ext cx="1549400" cy="3683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50000"/>
              </a:lnSpc>
              <a:spcBef>
                <a:spcPct val="50000"/>
              </a:spcBef>
            </a:pPr>
            <a:r>
              <a:rPr lang="es-ES_tradnl" altLang="es-ES" sz="1200" b="1">
                <a:solidFill>
                  <a:srgbClr val="2E8A2E"/>
                </a:solidFill>
              </a:rPr>
              <a:t>Distancia</a:t>
            </a:r>
          </a:p>
          <a:p>
            <a:pPr algn="ctr" eaLnBrk="1" hangingPunct="1">
              <a:lnSpc>
                <a:spcPct val="50000"/>
              </a:lnSpc>
              <a:spcBef>
                <a:spcPct val="50000"/>
              </a:spcBef>
            </a:pPr>
            <a:r>
              <a:rPr lang="es-ES_tradnl" altLang="es-ES" sz="1200" b="1">
                <a:solidFill>
                  <a:srgbClr val="2E8A2E"/>
                </a:solidFill>
              </a:rPr>
              <a:t>(EH: 1:10.000)</a:t>
            </a:r>
          </a:p>
        </p:txBody>
      </p:sp>
      <p:sp>
        <p:nvSpPr>
          <p:cNvPr id="115738" name="Text Box 26"/>
          <p:cNvSpPr txBox="1">
            <a:spLocks noChangeArrowheads="1"/>
          </p:cNvSpPr>
          <p:nvPr/>
        </p:nvSpPr>
        <p:spPr bwMode="auto">
          <a:xfrm>
            <a:off x="5003800" y="620713"/>
            <a:ext cx="1116013" cy="274637"/>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b="1">
                <a:solidFill>
                  <a:srgbClr val="2E8A2E"/>
                </a:solidFill>
              </a:rPr>
              <a:t>Altitud (m)</a:t>
            </a:r>
          </a:p>
        </p:txBody>
      </p:sp>
      <p:sp>
        <p:nvSpPr>
          <p:cNvPr id="358427" name="Line 27"/>
          <p:cNvSpPr>
            <a:spLocks noChangeShapeType="1"/>
          </p:cNvSpPr>
          <p:nvPr/>
        </p:nvSpPr>
        <p:spPr bwMode="auto">
          <a:xfrm flipV="1">
            <a:off x="6372225" y="2168525"/>
            <a:ext cx="0" cy="288925"/>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58428" name="Line 28"/>
          <p:cNvSpPr>
            <a:spLocks noChangeShapeType="1"/>
          </p:cNvSpPr>
          <p:nvPr/>
        </p:nvSpPr>
        <p:spPr bwMode="auto">
          <a:xfrm>
            <a:off x="6372225" y="2168525"/>
            <a:ext cx="5397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58429" name="Text Box 29"/>
          <p:cNvSpPr txBox="1">
            <a:spLocks noChangeArrowheads="1"/>
          </p:cNvSpPr>
          <p:nvPr/>
        </p:nvSpPr>
        <p:spPr bwMode="auto">
          <a:xfrm>
            <a:off x="6119813" y="1952625"/>
            <a:ext cx="1044575" cy="2444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670 m</a:t>
            </a:r>
          </a:p>
        </p:txBody>
      </p:sp>
      <p:sp>
        <p:nvSpPr>
          <p:cNvPr id="30" name="Text Box 25"/>
          <p:cNvSpPr txBox="1">
            <a:spLocks noChangeArrowheads="1"/>
          </p:cNvSpPr>
          <p:nvPr/>
        </p:nvSpPr>
        <p:spPr bwMode="auto">
          <a:xfrm>
            <a:off x="5976938" y="711200"/>
            <a:ext cx="1549400" cy="1841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50000"/>
              </a:lnSpc>
              <a:spcBef>
                <a:spcPct val="50000"/>
              </a:spcBef>
            </a:pPr>
            <a:r>
              <a:rPr lang="es-ES_tradnl" altLang="es-ES" sz="1200" b="1">
                <a:solidFill>
                  <a:srgbClr val="2E8A2E"/>
                </a:solidFill>
              </a:rPr>
              <a:t>(EV: 1: 5.000)</a:t>
            </a:r>
          </a:p>
        </p:txBody>
      </p:sp>
    </p:spTree>
    <p:extLst>
      <p:ext uri="{BB962C8B-B14F-4D97-AF65-F5344CB8AC3E}">
        <p14:creationId xmlns:p14="http://schemas.microsoft.com/office/powerpoint/2010/main" val="181684783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8419"/>
                                        </p:tgtEl>
                                        <p:attrNameLst>
                                          <p:attrName>style.visibility</p:attrName>
                                        </p:attrNameLst>
                                      </p:cBhvr>
                                      <p:to>
                                        <p:strVal val="visible"/>
                                      </p:to>
                                    </p:set>
                                    <p:anim calcmode="lin" valueType="num">
                                      <p:cBhvr>
                                        <p:cTn id="7" dur="500" fill="hold"/>
                                        <p:tgtEl>
                                          <p:spTgt spid="358419"/>
                                        </p:tgtEl>
                                        <p:attrNameLst>
                                          <p:attrName>ppt_w</p:attrName>
                                        </p:attrNameLst>
                                      </p:cBhvr>
                                      <p:tavLst>
                                        <p:tav tm="0">
                                          <p:val>
                                            <p:strVal val="#ppt_w*0.05"/>
                                          </p:val>
                                        </p:tav>
                                        <p:tav tm="100000">
                                          <p:val>
                                            <p:strVal val="#ppt_w"/>
                                          </p:val>
                                        </p:tav>
                                      </p:tavLst>
                                    </p:anim>
                                    <p:anim calcmode="lin" valueType="num">
                                      <p:cBhvr>
                                        <p:cTn id="8" dur="500" fill="hold"/>
                                        <p:tgtEl>
                                          <p:spTgt spid="358419"/>
                                        </p:tgtEl>
                                        <p:attrNameLst>
                                          <p:attrName>ppt_h</p:attrName>
                                        </p:attrNameLst>
                                      </p:cBhvr>
                                      <p:tavLst>
                                        <p:tav tm="0">
                                          <p:val>
                                            <p:strVal val="#ppt_h"/>
                                          </p:val>
                                        </p:tav>
                                        <p:tav tm="100000">
                                          <p:val>
                                            <p:strVal val="#ppt_h"/>
                                          </p:val>
                                        </p:tav>
                                      </p:tavLst>
                                    </p:anim>
                                    <p:anim calcmode="lin" valueType="num">
                                      <p:cBhvr>
                                        <p:cTn id="9" dur="500" fill="hold"/>
                                        <p:tgtEl>
                                          <p:spTgt spid="358419"/>
                                        </p:tgtEl>
                                        <p:attrNameLst>
                                          <p:attrName>ppt_x</p:attrName>
                                        </p:attrNameLst>
                                      </p:cBhvr>
                                      <p:tavLst>
                                        <p:tav tm="0">
                                          <p:val>
                                            <p:strVal val="#ppt_x-.2"/>
                                          </p:val>
                                        </p:tav>
                                        <p:tav tm="100000">
                                          <p:val>
                                            <p:strVal val="#ppt_x"/>
                                          </p:val>
                                        </p:tav>
                                      </p:tavLst>
                                    </p:anim>
                                    <p:anim calcmode="lin" valueType="num">
                                      <p:cBhvr>
                                        <p:cTn id="10" dur="500" fill="hold"/>
                                        <p:tgtEl>
                                          <p:spTgt spid="358419"/>
                                        </p:tgtEl>
                                        <p:attrNameLst>
                                          <p:attrName>ppt_y</p:attrName>
                                        </p:attrNameLst>
                                      </p:cBhvr>
                                      <p:tavLst>
                                        <p:tav tm="0">
                                          <p:val>
                                            <p:strVal val="#ppt_y"/>
                                          </p:val>
                                        </p:tav>
                                        <p:tav tm="100000">
                                          <p:val>
                                            <p:strVal val="#ppt_y"/>
                                          </p:val>
                                        </p:tav>
                                      </p:tavLst>
                                    </p:anim>
                                    <p:animEffect transition="in" filter="fade">
                                      <p:cBhvr>
                                        <p:cTn id="11" dur="500"/>
                                        <p:tgtEl>
                                          <p:spTgt spid="3584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58420"/>
                                        </p:tgtEl>
                                        <p:attrNameLst>
                                          <p:attrName>style.visibility</p:attrName>
                                        </p:attrNameLst>
                                      </p:cBhvr>
                                      <p:to>
                                        <p:strVal val="visible"/>
                                      </p:to>
                                    </p:set>
                                    <p:anim calcmode="lin" valueType="num">
                                      <p:cBhvr>
                                        <p:cTn id="16" dur="500" fill="hold"/>
                                        <p:tgtEl>
                                          <p:spTgt spid="358420"/>
                                        </p:tgtEl>
                                        <p:attrNameLst>
                                          <p:attrName>ppt_w</p:attrName>
                                        </p:attrNameLst>
                                      </p:cBhvr>
                                      <p:tavLst>
                                        <p:tav tm="0">
                                          <p:val>
                                            <p:strVal val="#ppt_w*0.05"/>
                                          </p:val>
                                        </p:tav>
                                        <p:tav tm="100000">
                                          <p:val>
                                            <p:strVal val="#ppt_w"/>
                                          </p:val>
                                        </p:tav>
                                      </p:tavLst>
                                    </p:anim>
                                    <p:anim calcmode="lin" valueType="num">
                                      <p:cBhvr>
                                        <p:cTn id="17" dur="500" fill="hold"/>
                                        <p:tgtEl>
                                          <p:spTgt spid="358420"/>
                                        </p:tgtEl>
                                        <p:attrNameLst>
                                          <p:attrName>ppt_h</p:attrName>
                                        </p:attrNameLst>
                                      </p:cBhvr>
                                      <p:tavLst>
                                        <p:tav tm="0">
                                          <p:val>
                                            <p:strVal val="#ppt_h"/>
                                          </p:val>
                                        </p:tav>
                                        <p:tav tm="100000">
                                          <p:val>
                                            <p:strVal val="#ppt_h"/>
                                          </p:val>
                                        </p:tav>
                                      </p:tavLst>
                                    </p:anim>
                                    <p:anim calcmode="lin" valueType="num">
                                      <p:cBhvr>
                                        <p:cTn id="18" dur="500" fill="hold"/>
                                        <p:tgtEl>
                                          <p:spTgt spid="358420"/>
                                        </p:tgtEl>
                                        <p:attrNameLst>
                                          <p:attrName>ppt_x</p:attrName>
                                        </p:attrNameLst>
                                      </p:cBhvr>
                                      <p:tavLst>
                                        <p:tav tm="0">
                                          <p:val>
                                            <p:strVal val="#ppt_x-.2"/>
                                          </p:val>
                                        </p:tav>
                                        <p:tav tm="100000">
                                          <p:val>
                                            <p:strVal val="#ppt_x"/>
                                          </p:val>
                                        </p:tav>
                                      </p:tavLst>
                                    </p:anim>
                                    <p:anim calcmode="lin" valueType="num">
                                      <p:cBhvr>
                                        <p:cTn id="19" dur="500" fill="hold"/>
                                        <p:tgtEl>
                                          <p:spTgt spid="358420"/>
                                        </p:tgtEl>
                                        <p:attrNameLst>
                                          <p:attrName>ppt_y</p:attrName>
                                        </p:attrNameLst>
                                      </p:cBhvr>
                                      <p:tavLst>
                                        <p:tav tm="0">
                                          <p:val>
                                            <p:strVal val="#ppt_y"/>
                                          </p:val>
                                        </p:tav>
                                        <p:tav tm="100000">
                                          <p:val>
                                            <p:strVal val="#ppt_y"/>
                                          </p:val>
                                        </p:tav>
                                      </p:tavLst>
                                    </p:anim>
                                    <p:animEffect transition="in" filter="fade">
                                      <p:cBhvr>
                                        <p:cTn id="20" dur="500"/>
                                        <p:tgtEl>
                                          <p:spTgt spid="3584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58421"/>
                                        </p:tgtEl>
                                        <p:attrNameLst>
                                          <p:attrName>style.visibility</p:attrName>
                                        </p:attrNameLst>
                                      </p:cBhvr>
                                      <p:to>
                                        <p:strVal val="visible"/>
                                      </p:to>
                                    </p:set>
                                    <p:anim calcmode="lin" valueType="num">
                                      <p:cBhvr>
                                        <p:cTn id="25" dur="500" fill="hold"/>
                                        <p:tgtEl>
                                          <p:spTgt spid="358421"/>
                                        </p:tgtEl>
                                        <p:attrNameLst>
                                          <p:attrName>ppt_w</p:attrName>
                                        </p:attrNameLst>
                                      </p:cBhvr>
                                      <p:tavLst>
                                        <p:tav tm="0">
                                          <p:val>
                                            <p:strVal val="#ppt_w*0.05"/>
                                          </p:val>
                                        </p:tav>
                                        <p:tav tm="100000">
                                          <p:val>
                                            <p:strVal val="#ppt_w"/>
                                          </p:val>
                                        </p:tav>
                                      </p:tavLst>
                                    </p:anim>
                                    <p:anim calcmode="lin" valueType="num">
                                      <p:cBhvr>
                                        <p:cTn id="26" dur="500" fill="hold"/>
                                        <p:tgtEl>
                                          <p:spTgt spid="358421"/>
                                        </p:tgtEl>
                                        <p:attrNameLst>
                                          <p:attrName>ppt_h</p:attrName>
                                        </p:attrNameLst>
                                      </p:cBhvr>
                                      <p:tavLst>
                                        <p:tav tm="0">
                                          <p:val>
                                            <p:strVal val="#ppt_h"/>
                                          </p:val>
                                        </p:tav>
                                        <p:tav tm="100000">
                                          <p:val>
                                            <p:strVal val="#ppt_h"/>
                                          </p:val>
                                        </p:tav>
                                      </p:tavLst>
                                    </p:anim>
                                    <p:anim calcmode="lin" valueType="num">
                                      <p:cBhvr>
                                        <p:cTn id="27" dur="500" fill="hold"/>
                                        <p:tgtEl>
                                          <p:spTgt spid="358421"/>
                                        </p:tgtEl>
                                        <p:attrNameLst>
                                          <p:attrName>ppt_x</p:attrName>
                                        </p:attrNameLst>
                                      </p:cBhvr>
                                      <p:tavLst>
                                        <p:tav tm="0">
                                          <p:val>
                                            <p:strVal val="#ppt_x-.2"/>
                                          </p:val>
                                        </p:tav>
                                        <p:tav tm="100000">
                                          <p:val>
                                            <p:strVal val="#ppt_x"/>
                                          </p:val>
                                        </p:tav>
                                      </p:tavLst>
                                    </p:anim>
                                    <p:anim calcmode="lin" valueType="num">
                                      <p:cBhvr>
                                        <p:cTn id="28" dur="500" fill="hold"/>
                                        <p:tgtEl>
                                          <p:spTgt spid="358421"/>
                                        </p:tgtEl>
                                        <p:attrNameLst>
                                          <p:attrName>ppt_y</p:attrName>
                                        </p:attrNameLst>
                                      </p:cBhvr>
                                      <p:tavLst>
                                        <p:tav tm="0">
                                          <p:val>
                                            <p:strVal val="#ppt_y"/>
                                          </p:val>
                                        </p:tav>
                                        <p:tav tm="100000">
                                          <p:val>
                                            <p:strVal val="#ppt_y"/>
                                          </p:val>
                                        </p:tav>
                                      </p:tavLst>
                                    </p:anim>
                                    <p:animEffect transition="in" filter="fade">
                                      <p:cBhvr>
                                        <p:cTn id="29" dur="500"/>
                                        <p:tgtEl>
                                          <p:spTgt spid="3584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58425"/>
                                        </p:tgtEl>
                                        <p:attrNameLst>
                                          <p:attrName>style.visibility</p:attrName>
                                        </p:attrNameLst>
                                      </p:cBhvr>
                                      <p:to>
                                        <p:strVal val="visible"/>
                                      </p:to>
                                    </p:set>
                                    <p:anim calcmode="lin" valueType="num">
                                      <p:cBhvr>
                                        <p:cTn id="34" dur="500" fill="hold"/>
                                        <p:tgtEl>
                                          <p:spTgt spid="358425"/>
                                        </p:tgtEl>
                                        <p:attrNameLst>
                                          <p:attrName>ppt_w</p:attrName>
                                        </p:attrNameLst>
                                      </p:cBhvr>
                                      <p:tavLst>
                                        <p:tav tm="0">
                                          <p:val>
                                            <p:strVal val="#ppt_w*0.05"/>
                                          </p:val>
                                        </p:tav>
                                        <p:tav tm="100000">
                                          <p:val>
                                            <p:strVal val="#ppt_w"/>
                                          </p:val>
                                        </p:tav>
                                      </p:tavLst>
                                    </p:anim>
                                    <p:anim calcmode="lin" valueType="num">
                                      <p:cBhvr>
                                        <p:cTn id="35" dur="500" fill="hold"/>
                                        <p:tgtEl>
                                          <p:spTgt spid="358425"/>
                                        </p:tgtEl>
                                        <p:attrNameLst>
                                          <p:attrName>ppt_h</p:attrName>
                                        </p:attrNameLst>
                                      </p:cBhvr>
                                      <p:tavLst>
                                        <p:tav tm="0">
                                          <p:val>
                                            <p:strVal val="#ppt_h"/>
                                          </p:val>
                                        </p:tav>
                                        <p:tav tm="100000">
                                          <p:val>
                                            <p:strVal val="#ppt_h"/>
                                          </p:val>
                                        </p:tav>
                                      </p:tavLst>
                                    </p:anim>
                                    <p:anim calcmode="lin" valueType="num">
                                      <p:cBhvr>
                                        <p:cTn id="36" dur="500" fill="hold"/>
                                        <p:tgtEl>
                                          <p:spTgt spid="358425"/>
                                        </p:tgtEl>
                                        <p:attrNameLst>
                                          <p:attrName>ppt_x</p:attrName>
                                        </p:attrNameLst>
                                      </p:cBhvr>
                                      <p:tavLst>
                                        <p:tav tm="0">
                                          <p:val>
                                            <p:strVal val="#ppt_x-.2"/>
                                          </p:val>
                                        </p:tav>
                                        <p:tav tm="100000">
                                          <p:val>
                                            <p:strVal val="#ppt_x"/>
                                          </p:val>
                                        </p:tav>
                                      </p:tavLst>
                                    </p:anim>
                                    <p:anim calcmode="lin" valueType="num">
                                      <p:cBhvr>
                                        <p:cTn id="37" dur="500" fill="hold"/>
                                        <p:tgtEl>
                                          <p:spTgt spid="358425"/>
                                        </p:tgtEl>
                                        <p:attrNameLst>
                                          <p:attrName>ppt_y</p:attrName>
                                        </p:attrNameLst>
                                      </p:cBhvr>
                                      <p:tavLst>
                                        <p:tav tm="0">
                                          <p:val>
                                            <p:strVal val="#ppt_y"/>
                                          </p:val>
                                        </p:tav>
                                        <p:tav tm="100000">
                                          <p:val>
                                            <p:strVal val="#ppt_y"/>
                                          </p:val>
                                        </p:tav>
                                      </p:tavLst>
                                    </p:anim>
                                    <p:animEffect transition="in" filter="fade">
                                      <p:cBhvr>
                                        <p:cTn id="38" dur="500"/>
                                        <p:tgtEl>
                                          <p:spTgt spid="35842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54" presetClass="entr" presetSubtype="0" accel="100000" fill="hold" nodeType="clickEffect">
                                  <p:stCondLst>
                                    <p:cond delay="0"/>
                                  </p:stCondLst>
                                  <p:childTnLst>
                                    <p:set>
                                      <p:cBhvr>
                                        <p:cTn id="46" dur="1" fill="hold">
                                          <p:stCondLst>
                                            <p:cond delay="0"/>
                                          </p:stCondLst>
                                        </p:cTn>
                                        <p:tgtEl>
                                          <p:spTgt spid="358422"/>
                                        </p:tgtEl>
                                        <p:attrNameLst>
                                          <p:attrName>style.visibility</p:attrName>
                                        </p:attrNameLst>
                                      </p:cBhvr>
                                      <p:to>
                                        <p:strVal val="visible"/>
                                      </p:to>
                                    </p:set>
                                    <p:anim calcmode="lin" valueType="num">
                                      <p:cBhvr>
                                        <p:cTn id="47" dur="500" fill="hold"/>
                                        <p:tgtEl>
                                          <p:spTgt spid="358422"/>
                                        </p:tgtEl>
                                        <p:attrNameLst>
                                          <p:attrName>ppt_w</p:attrName>
                                        </p:attrNameLst>
                                      </p:cBhvr>
                                      <p:tavLst>
                                        <p:tav tm="0">
                                          <p:val>
                                            <p:strVal val="#ppt_w*0.05"/>
                                          </p:val>
                                        </p:tav>
                                        <p:tav tm="100000">
                                          <p:val>
                                            <p:strVal val="#ppt_w"/>
                                          </p:val>
                                        </p:tav>
                                      </p:tavLst>
                                    </p:anim>
                                    <p:anim calcmode="lin" valueType="num">
                                      <p:cBhvr>
                                        <p:cTn id="48" dur="500" fill="hold"/>
                                        <p:tgtEl>
                                          <p:spTgt spid="358422"/>
                                        </p:tgtEl>
                                        <p:attrNameLst>
                                          <p:attrName>ppt_h</p:attrName>
                                        </p:attrNameLst>
                                      </p:cBhvr>
                                      <p:tavLst>
                                        <p:tav tm="0">
                                          <p:val>
                                            <p:strVal val="#ppt_h"/>
                                          </p:val>
                                        </p:tav>
                                        <p:tav tm="100000">
                                          <p:val>
                                            <p:strVal val="#ppt_h"/>
                                          </p:val>
                                        </p:tav>
                                      </p:tavLst>
                                    </p:anim>
                                    <p:anim calcmode="lin" valueType="num">
                                      <p:cBhvr>
                                        <p:cTn id="49" dur="500" fill="hold"/>
                                        <p:tgtEl>
                                          <p:spTgt spid="358422"/>
                                        </p:tgtEl>
                                        <p:attrNameLst>
                                          <p:attrName>ppt_x</p:attrName>
                                        </p:attrNameLst>
                                      </p:cBhvr>
                                      <p:tavLst>
                                        <p:tav tm="0">
                                          <p:val>
                                            <p:strVal val="#ppt_x-.2"/>
                                          </p:val>
                                        </p:tav>
                                        <p:tav tm="100000">
                                          <p:val>
                                            <p:strVal val="#ppt_x"/>
                                          </p:val>
                                        </p:tav>
                                      </p:tavLst>
                                    </p:anim>
                                    <p:anim calcmode="lin" valueType="num">
                                      <p:cBhvr>
                                        <p:cTn id="50" dur="500" fill="hold"/>
                                        <p:tgtEl>
                                          <p:spTgt spid="358422"/>
                                        </p:tgtEl>
                                        <p:attrNameLst>
                                          <p:attrName>ppt_y</p:attrName>
                                        </p:attrNameLst>
                                      </p:cBhvr>
                                      <p:tavLst>
                                        <p:tav tm="0">
                                          <p:val>
                                            <p:strVal val="#ppt_y"/>
                                          </p:val>
                                        </p:tav>
                                        <p:tav tm="100000">
                                          <p:val>
                                            <p:strVal val="#ppt_y"/>
                                          </p:val>
                                        </p:tav>
                                      </p:tavLst>
                                    </p:anim>
                                    <p:animEffect transition="in" filter="fade">
                                      <p:cBhvr>
                                        <p:cTn id="51" dur="500"/>
                                        <p:tgtEl>
                                          <p:spTgt spid="35842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4" presetClass="entr" presetSubtype="0" accel="100000" fill="hold" grpId="0" nodeType="clickEffect">
                                  <p:stCondLst>
                                    <p:cond delay="0"/>
                                  </p:stCondLst>
                                  <p:childTnLst>
                                    <p:set>
                                      <p:cBhvr>
                                        <p:cTn id="55" dur="1" fill="hold">
                                          <p:stCondLst>
                                            <p:cond delay="0"/>
                                          </p:stCondLst>
                                        </p:cTn>
                                        <p:tgtEl>
                                          <p:spTgt spid="358423"/>
                                        </p:tgtEl>
                                        <p:attrNameLst>
                                          <p:attrName>style.visibility</p:attrName>
                                        </p:attrNameLst>
                                      </p:cBhvr>
                                      <p:to>
                                        <p:strVal val="visible"/>
                                      </p:to>
                                    </p:set>
                                    <p:anim calcmode="lin" valueType="num">
                                      <p:cBhvr>
                                        <p:cTn id="56" dur="500" fill="hold"/>
                                        <p:tgtEl>
                                          <p:spTgt spid="358423"/>
                                        </p:tgtEl>
                                        <p:attrNameLst>
                                          <p:attrName>ppt_w</p:attrName>
                                        </p:attrNameLst>
                                      </p:cBhvr>
                                      <p:tavLst>
                                        <p:tav tm="0">
                                          <p:val>
                                            <p:strVal val="#ppt_w*0.05"/>
                                          </p:val>
                                        </p:tav>
                                        <p:tav tm="100000">
                                          <p:val>
                                            <p:strVal val="#ppt_w"/>
                                          </p:val>
                                        </p:tav>
                                      </p:tavLst>
                                    </p:anim>
                                    <p:anim calcmode="lin" valueType="num">
                                      <p:cBhvr>
                                        <p:cTn id="57" dur="500" fill="hold"/>
                                        <p:tgtEl>
                                          <p:spTgt spid="358423"/>
                                        </p:tgtEl>
                                        <p:attrNameLst>
                                          <p:attrName>ppt_h</p:attrName>
                                        </p:attrNameLst>
                                      </p:cBhvr>
                                      <p:tavLst>
                                        <p:tav tm="0">
                                          <p:val>
                                            <p:strVal val="#ppt_h"/>
                                          </p:val>
                                        </p:tav>
                                        <p:tav tm="100000">
                                          <p:val>
                                            <p:strVal val="#ppt_h"/>
                                          </p:val>
                                        </p:tav>
                                      </p:tavLst>
                                    </p:anim>
                                    <p:anim calcmode="lin" valueType="num">
                                      <p:cBhvr>
                                        <p:cTn id="58" dur="500" fill="hold"/>
                                        <p:tgtEl>
                                          <p:spTgt spid="358423"/>
                                        </p:tgtEl>
                                        <p:attrNameLst>
                                          <p:attrName>ppt_x</p:attrName>
                                        </p:attrNameLst>
                                      </p:cBhvr>
                                      <p:tavLst>
                                        <p:tav tm="0">
                                          <p:val>
                                            <p:strVal val="#ppt_x-.2"/>
                                          </p:val>
                                        </p:tav>
                                        <p:tav tm="100000">
                                          <p:val>
                                            <p:strVal val="#ppt_x"/>
                                          </p:val>
                                        </p:tav>
                                      </p:tavLst>
                                    </p:anim>
                                    <p:anim calcmode="lin" valueType="num">
                                      <p:cBhvr>
                                        <p:cTn id="59" dur="500" fill="hold"/>
                                        <p:tgtEl>
                                          <p:spTgt spid="358423"/>
                                        </p:tgtEl>
                                        <p:attrNameLst>
                                          <p:attrName>ppt_y</p:attrName>
                                        </p:attrNameLst>
                                      </p:cBhvr>
                                      <p:tavLst>
                                        <p:tav tm="0">
                                          <p:val>
                                            <p:strVal val="#ppt_y"/>
                                          </p:val>
                                        </p:tav>
                                        <p:tav tm="100000">
                                          <p:val>
                                            <p:strVal val="#ppt_y"/>
                                          </p:val>
                                        </p:tav>
                                      </p:tavLst>
                                    </p:anim>
                                    <p:animEffect transition="in" filter="fade">
                                      <p:cBhvr>
                                        <p:cTn id="60" dur="500"/>
                                        <p:tgtEl>
                                          <p:spTgt spid="35842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4" presetClass="entr" presetSubtype="0" accel="100000" fill="hold" grpId="0" nodeType="clickEffect">
                                  <p:stCondLst>
                                    <p:cond delay="0"/>
                                  </p:stCondLst>
                                  <p:childTnLst>
                                    <p:set>
                                      <p:cBhvr>
                                        <p:cTn id="64" dur="1" fill="hold">
                                          <p:stCondLst>
                                            <p:cond delay="0"/>
                                          </p:stCondLst>
                                        </p:cTn>
                                        <p:tgtEl>
                                          <p:spTgt spid="358424"/>
                                        </p:tgtEl>
                                        <p:attrNameLst>
                                          <p:attrName>style.visibility</p:attrName>
                                        </p:attrNameLst>
                                      </p:cBhvr>
                                      <p:to>
                                        <p:strVal val="visible"/>
                                      </p:to>
                                    </p:set>
                                    <p:anim calcmode="lin" valueType="num">
                                      <p:cBhvr>
                                        <p:cTn id="65" dur="500" fill="hold"/>
                                        <p:tgtEl>
                                          <p:spTgt spid="358424"/>
                                        </p:tgtEl>
                                        <p:attrNameLst>
                                          <p:attrName>ppt_w</p:attrName>
                                        </p:attrNameLst>
                                      </p:cBhvr>
                                      <p:tavLst>
                                        <p:tav tm="0">
                                          <p:val>
                                            <p:strVal val="#ppt_w*0.05"/>
                                          </p:val>
                                        </p:tav>
                                        <p:tav tm="100000">
                                          <p:val>
                                            <p:strVal val="#ppt_w"/>
                                          </p:val>
                                        </p:tav>
                                      </p:tavLst>
                                    </p:anim>
                                    <p:anim calcmode="lin" valueType="num">
                                      <p:cBhvr>
                                        <p:cTn id="66" dur="500" fill="hold"/>
                                        <p:tgtEl>
                                          <p:spTgt spid="358424"/>
                                        </p:tgtEl>
                                        <p:attrNameLst>
                                          <p:attrName>ppt_h</p:attrName>
                                        </p:attrNameLst>
                                      </p:cBhvr>
                                      <p:tavLst>
                                        <p:tav tm="0">
                                          <p:val>
                                            <p:strVal val="#ppt_h"/>
                                          </p:val>
                                        </p:tav>
                                        <p:tav tm="100000">
                                          <p:val>
                                            <p:strVal val="#ppt_h"/>
                                          </p:val>
                                        </p:tav>
                                      </p:tavLst>
                                    </p:anim>
                                    <p:anim calcmode="lin" valueType="num">
                                      <p:cBhvr>
                                        <p:cTn id="67" dur="500" fill="hold"/>
                                        <p:tgtEl>
                                          <p:spTgt spid="358424"/>
                                        </p:tgtEl>
                                        <p:attrNameLst>
                                          <p:attrName>ppt_x</p:attrName>
                                        </p:attrNameLst>
                                      </p:cBhvr>
                                      <p:tavLst>
                                        <p:tav tm="0">
                                          <p:val>
                                            <p:strVal val="#ppt_x-.2"/>
                                          </p:val>
                                        </p:tav>
                                        <p:tav tm="100000">
                                          <p:val>
                                            <p:strVal val="#ppt_x"/>
                                          </p:val>
                                        </p:tav>
                                      </p:tavLst>
                                    </p:anim>
                                    <p:anim calcmode="lin" valueType="num">
                                      <p:cBhvr>
                                        <p:cTn id="68" dur="500" fill="hold"/>
                                        <p:tgtEl>
                                          <p:spTgt spid="358424"/>
                                        </p:tgtEl>
                                        <p:attrNameLst>
                                          <p:attrName>ppt_y</p:attrName>
                                        </p:attrNameLst>
                                      </p:cBhvr>
                                      <p:tavLst>
                                        <p:tav tm="0">
                                          <p:val>
                                            <p:strVal val="#ppt_y"/>
                                          </p:val>
                                        </p:tav>
                                        <p:tav tm="100000">
                                          <p:val>
                                            <p:strVal val="#ppt_y"/>
                                          </p:val>
                                        </p:tav>
                                      </p:tavLst>
                                    </p:anim>
                                    <p:animEffect transition="in" filter="fade">
                                      <p:cBhvr>
                                        <p:cTn id="69" dur="500"/>
                                        <p:tgtEl>
                                          <p:spTgt spid="35842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4" presetClass="entr" presetSubtype="0" accel="100000" fill="hold" grpId="0" nodeType="clickEffect">
                                  <p:stCondLst>
                                    <p:cond delay="0"/>
                                  </p:stCondLst>
                                  <p:childTnLst>
                                    <p:set>
                                      <p:cBhvr>
                                        <p:cTn id="73" dur="1" fill="hold">
                                          <p:stCondLst>
                                            <p:cond delay="0"/>
                                          </p:stCondLst>
                                        </p:cTn>
                                        <p:tgtEl>
                                          <p:spTgt spid="358427"/>
                                        </p:tgtEl>
                                        <p:attrNameLst>
                                          <p:attrName>style.visibility</p:attrName>
                                        </p:attrNameLst>
                                      </p:cBhvr>
                                      <p:to>
                                        <p:strVal val="visible"/>
                                      </p:to>
                                    </p:set>
                                    <p:anim calcmode="lin" valueType="num">
                                      <p:cBhvr>
                                        <p:cTn id="74" dur="500" fill="hold"/>
                                        <p:tgtEl>
                                          <p:spTgt spid="358427"/>
                                        </p:tgtEl>
                                        <p:attrNameLst>
                                          <p:attrName>ppt_w</p:attrName>
                                        </p:attrNameLst>
                                      </p:cBhvr>
                                      <p:tavLst>
                                        <p:tav tm="0">
                                          <p:val>
                                            <p:strVal val="#ppt_w*0.05"/>
                                          </p:val>
                                        </p:tav>
                                        <p:tav tm="100000">
                                          <p:val>
                                            <p:strVal val="#ppt_w"/>
                                          </p:val>
                                        </p:tav>
                                      </p:tavLst>
                                    </p:anim>
                                    <p:anim calcmode="lin" valueType="num">
                                      <p:cBhvr>
                                        <p:cTn id="75" dur="500" fill="hold"/>
                                        <p:tgtEl>
                                          <p:spTgt spid="358427"/>
                                        </p:tgtEl>
                                        <p:attrNameLst>
                                          <p:attrName>ppt_h</p:attrName>
                                        </p:attrNameLst>
                                      </p:cBhvr>
                                      <p:tavLst>
                                        <p:tav tm="0">
                                          <p:val>
                                            <p:strVal val="#ppt_h"/>
                                          </p:val>
                                        </p:tav>
                                        <p:tav tm="100000">
                                          <p:val>
                                            <p:strVal val="#ppt_h"/>
                                          </p:val>
                                        </p:tav>
                                      </p:tavLst>
                                    </p:anim>
                                    <p:anim calcmode="lin" valueType="num">
                                      <p:cBhvr>
                                        <p:cTn id="76" dur="500" fill="hold"/>
                                        <p:tgtEl>
                                          <p:spTgt spid="358427"/>
                                        </p:tgtEl>
                                        <p:attrNameLst>
                                          <p:attrName>ppt_x</p:attrName>
                                        </p:attrNameLst>
                                      </p:cBhvr>
                                      <p:tavLst>
                                        <p:tav tm="0">
                                          <p:val>
                                            <p:strVal val="#ppt_x-.2"/>
                                          </p:val>
                                        </p:tav>
                                        <p:tav tm="100000">
                                          <p:val>
                                            <p:strVal val="#ppt_x"/>
                                          </p:val>
                                        </p:tav>
                                      </p:tavLst>
                                    </p:anim>
                                    <p:anim calcmode="lin" valueType="num">
                                      <p:cBhvr>
                                        <p:cTn id="77" dur="500" fill="hold"/>
                                        <p:tgtEl>
                                          <p:spTgt spid="358427"/>
                                        </p:tgtEl>
                                        <p:attrNameLst>
                                          <p:attrName>ppt_y</p:attrName>
                                        </p:attrNameLst>
                                      </p:cBhvr>
                                      <p:tavLst>
                                        <p:tav tm="0">
                                          <p:val>
                                            <p:strVal val="#ppt_y"/>
                                          </p:val>
                                        </p:tav>
                                        <p:tav tm="100000">
                                          <p:val>
                                            <p:strVal val="#ppt_y"/>
                                          </p:val>
                                        </p:tav>
                                      </p:tavLst>
                                    </p:anim>
                                    <p:animEffect transition="in" filter="fade">
                                      <p:cBhvr>
                                        <p:cTn id="78" dur="500"/>
                                        <p:tgtEl>
                                          <p:spTgt spid="358427"/>
                                        </p:tgtEl>
                                      </p:cBhvr>
                                    </p:animEffect>
                                  </p:childTnLst>
                                </p:cTn>
                              </p:par>
                              <p:par>
                                <p:cTn id="79" presetID="54" presetClass="entr" presetSubtype="0" accel="100000" fill="hold" grpId="0" nodeType="withEffect">
                                  <p:stCondLst>
                                    <p:cond delay="0"/>
                                  </p:stCondLst>
                                  <p:childTnLst>
                                    <p:set>
                                      <p:cBhvr>
                                        <p:cTn id="80" dur="1" fill="hold">
                                          <p:stCondLst>
                                            <p:cond delay="0"/>
                                          </p:stCondLst>
                                        </p:cTn>
                                        <p:tgtEl>
                                          <p:spTgt spid="358428"/>
                                        </p:tgtEl>
                                        <p:attrNameLst>
                                          <p:attrName>style.visibility</p:attrName>
                                        </p:attrNameLst>
                                      </p:cBhvr>
                                      <p:to>
                                        <p:strVal val="visible"/>
                                      </p:to>
                                    </p:set>
                                    <p:anim calcmode="lin" valueType="num">
                                      <p:cBhvr>
                                        <p:cTn id="81" dur="500" fill="hold"/>
                                        <p:tgtEl>
                                          <p:spTgt spid="358428"/>
                                        </p:tgtEl>
                                        <p:attrNameLst>
                                          <p:attrName>ppt_w</p:attrName>
                                        </p:attrNameLst>
                                      </p:cBhvr>
                                      <p:tavLst>
                                        <p:tav tm="0">
                                          <p:val>
                                            <p:strVal val="#ppt_w*0.05"/>
                                          </p:val>
                                        </p:tav>
                                        <p:tav tm="100000">
                                          <p:val>
                                            <p:strVal val="#ppt_w"/>
                                          </p:val>
                                        </p:tav>
                                      </p:tavLst>
                                    </p:anim>
                                    <p:anim calcmode="lin" valueType="num">
                                      <p:cBhvr>
                                        <p:cTn id="82" dur="500" fill="hold"/>
                                        <p:tgtEl>
                                          <p:spTgt spid="358428"/>
                                        </p:tgtEl>
                                        <p:attrNameLst>
                                          <p:attrName>ppt_h</p:attrName>
                                        </p:attrNameLst>
                                      </p:cBhvr>
                                      <p:tavLst>
                                        <p:tav tm="0">
                                          <p:val>
                                            <p:strVal val="#ppt_h"/>
                                          </p:val>
                                        </p:tav>
                                        <p:tav tm="100000">
                                          <p:val>
                                            <p:strVal val="#ppt_h"/>
                                          </p:val>
                                        </p:tav>
                                      </p:tavLst>
                                    </p:anim>
                                    <p:anim calcmode="lin" valueType="num">
                                      <p:cBhvr>
                                        <p:cTn id="83" dur="500" fill="hold"/>
                                        <p:tgtEl>
                                          <p:spTgt spid="358428"/>
                                        </p:tgtEl>
                                        <p:attrNameLst>
                                          <p:attrName>ppt_x</p:attrName>
                                        </p:attrNameLst>
                                      </p:cBhvr>
                                      <p:tavLst>
                                        <p:tav tm="0">
                                          <p:val>
                                            <p:strVal val="#ppt_x-.2"/>
                                          </p:val>
                                        </p:tav>
                                        <p:tav tm="100000">
                                          <p:val>
                                            <p:strVal val="#ppt_x"/>
                                          </p:val>
                                        </p:tav>
                                      </p:tavLst>
                                    </p:anim>
                                    <p:anim calcmode="lin" valueType="num">
                                      <p:cBhvr>
                                        <p:cTn id="84" dur="500" fill="hold"/>
                                        <p:tgtEl>
                                          <p:spTgt spid="358428"/>
                                        </p:tgtEl>
                                        <p:attrNameLst>
                                          <p:attrName>ppt_y</p:attrName>
                                        </p:attrNameLst>
                                      </p:cBhvr>
                                      <p:tavLst>
                                        <p:tav tm="0">
                                          <p:val>
                                            <p:strVal val="#ppt_y"/>
                                          </p:val>
                                        </p:tav>
                                        <p:tav tm="100000">
                                          <p:val>
                                            <p:strVal val="#ppt_y"/>
                                          </p:val>
                                        </p:tav>
                                      </p:tavLst>
                                    </p:anim>
                                    <p:animEffect transition="in" filter="fade">
                                      <p:cBhvr>
                                        <p:cTn id="85" dur="500"/>
                                        <p:tgtEl>
                                          <p:spTgt spid="358428"/>
                                        </p:tgtEl>
                                      </p:cBhvr>
                                    </p:animEffect>
                                  </p:childTnLst>
                                </p:cTn>
                              </p:par>
                              <p:par>
                                <p:cTn id="86" presetID="54" presetClass="entr" presetSubtype="0" accel="100000" fill="hold" grpId="0" nodeType="withEffect">
                                  <p:stCondLst>
                                    <p:cond delay="0"/>
                                  </p:stCondLst>
                                  <p:childTnLst>
                                    <p:set>
                                      <p:cBhvr>
                                        <p:cTn id="87" dur="1" fill="hold">
                                          <p:stCondLst>
                                            <p:cond delay="0"/>
                                          </p:stCondLst>
                                        </p:cTn>
                                        <p:tgtEl>
                                          <p:spTgt spid="358429"/>
                                        </p:tgtEl>
                                        <p:attrNameLst>
                                          <p:attrName>style.visibility</p:attrName>
                                        </p:attrNameLst>
                                      </p:cBhvr>
                                      <p:to>
                                        <p:strVal val="visible"/>
                                      </p:to>
                                    </p:set>
                                    <p:anim calcmode="lin" valueType="num">
                                      <p:cBhvr>
                                        <p:cTn id="88" dur="500" fill="hold"/>
                                        <p:tgtEl>
                                          <p:spTgt spid="358429"/>
                                        </p:tgtEl>
                                        <p:attrNameLst>
                                          <p:attrName>ppt_w</p:attrName>
                                        </p:attrNameLst>
                                      </p:cBhvr>
                                      <p:tavLst>
                                        <p:tav tm="0">
                                          <p:val>
                                            <p:strVal val="#ppt_w*0.05"/>
                                          </p:val>
                                        </p:tav>
                                        <p:tav tm="100000">
                                          <p:val>
                                            <p:strVal val="#ppt_w"/>
                                          </p:val>
                                        </p:tav>
                                      </p:tavLst>
                                    </p:anim>
                                    <p:anim calcmode="lin" valueType="num">
                                      <p:cBhvr>
                                        <p:cTn id="89" dur="500" fill="hold"/>
                                        <p:tgtEl>
                                          <p:spTgt spid="358429"/>
                                        </p:tgtEl>
                                        <p:attrNameLst>
                                          <p:attrName>ppt_h</p:attrName>
                                        </p:attrNameLst>
                                      </p:cBhvr>
                                      <p:tavLst>
                                        <p:tav tm="0">
                                          <p:val>
                                            <p:strVal val="#ppt_h"/>
                                          </p:val>
                                        </p:tav>
                                        <p:tav tm="100000">
                                          <p:val>
                                            <p:strVal val="#ppt_h"/>
                                          </p:val>
                                        </p:tav>
                                      </p:tavLst>
                                    </p:anim>
                                    <p:anim calcmode="lin" valueType="num">
                                      <p:cBhvr>
                                        <p:cTn id="90" dur="500" fill="hold"/>
                                        <p:tgtEl>
                                          <p:spTgt spid="358429"/>
                                        </p:tgtEl>
                                        <p:attrNameLst>
                                          <p:attrName>ppt_x</p:attrName>
                                        </p:attrNameLst>
                                      </p:cBhvr>
                                      <p:tavLst>
                                        <p:tav tm="0">
                                          <p:val>
                                            <p:strVal val="#ppt_x-.2"/>
                                          </p:val>
                                        </p:tav>
                                        <p:tav tm="100000">
                                          <p:val>
                                            <p:strVal val="#ppt_x"/>
                                          </p:val>
                                        </p:tav>
                                      </p:tavLst>
                                    </p:anim>
                                    <p:anim calcmode="lin" valueType="num">
                                      <p:cBhvr>
                                        <p:cTn id="91" dur="500" fill="hold"/>
                                        <p:tgtEl>
                                          <p:spTgt spid="358429"/>
                                        </p:tgtEl>
                                        <p:attrNameLst>
                                          <p:attrName>ppt_y</p:attrName>
                                        </p:attrNameLst>
                                      </p:cBhvr>
                                      <p:tavLst>
                                        <p:tav tm="0">
                                          <p:val>
                                            <p:strVal val="#ppt_y"/>
                                          </p:val>
                                        </p:tav>
                                        <p:tav tm="100000">
                                          <p:val>
                                            <p:strVal val="#ppt_y"/>
                                          </p:val>
                                        </p:tav>
                                      </p:tavLst>
                                    </p:anim>
                                    <p:animEffect transition="in" filter="fade">
                                      <p:cBhvr>
                                        <p:cTn id="92" dur="500"/>
                                        <p:tgtEl>
                                          <p:spTgt spid="358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9" grpId="0" animBg="1"/>
      <p:bldP spid="358420" grpId="0"/>
      <p:bldP spid="358421" grpId="0"/>
      <p:bldP spid="358423" grpId="0"/>
      <p:bldP spid="358424" grpId="0"/>
      <p:bldP spid="358425" grpId="0"/>
      <p:bldP spid="358427" grpId="0" animBg="1"/>
      <p:bldP spid="358428" grpId="0" animBg="1"/>
      <p:bldP spid="3584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5313363" cy="68580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025" y="476250"/>
            <a:ext cx="4244975" cy="63817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0" name="Line 4"/>
          <p:cNvSpPr>
            <a:spLocks noChangeShapeType="1"/>
          </p:cNvSpPr>
          <p:nvPr/>
        </p:nvSpPr>
        <p:spPr bwMode="auto">
          <a:xfrm>
            <a:off x="5508625" y="908050"/>
            <a:ext cx="0" cy="2736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6741" name="Line 5"/>
          <p:cNvSpPr>
            <a:spLocks noChangeShapeType="1"/>
          </p:cNvSpPr>
          <p:nvPr/>
        </p:nvSpPr>
        <p:spPr bwMode="auto">
          <a:xfrm>
            <a:off x="5508625" y="3644900"/>
            <a:ext cx="34559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6742" name="Line 6"/>
          <p:cNvSpPr>
            <a:spLocks noChangeShapeType="1"/>
          </p:cNvSpPr>
          <p:nvPr/>
        </p:nvSpPr>
        <p:spPr bwMode="auto">
          <a:xfrm>
            <a:off x="5508625" y="4149725"/>
            <a:ext cx="0" cy="22669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6743" name="Line 7"/>
          <p:cNvSpPr>
            <a:spLocks noChangeShapeType="1"/>
          </p:cNvSpPr>
          <p:nvPr/>
        </p:nvSpPr>
        <p:spPr bwMode="auto">
          <a:xfrm>
            <a:off x="5508625" y="6453188"/>
            <a:ext cx="34559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6744" name="Line 18"/>
          <p:cNvSpPr>
            <a:spLocks noChangeShapeType="1"/>
          </p:cNvSpPr>
          <p:nvPr/>
        </p:nvSpPr>
        <p:spPr bwMode="auto">
          <a:xfrm>
            <a:off x="142875" y="2798763"/>
            <a:ext cx="4756150" cy="0"/>
          </a:xfrm>
          <a:prstGeom prst="line">
            <a:avLst/>
          </a:prstGeom>
          <a:noFill/>
          <a:ln w="38100">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6745" name="Text Box 25"/>
          <p:cNvSpPr txBox="1">
            <a:spLocks noChangeArrowheads="1"/>
          </p:cNvSpPr>
          <p:nvPr/>
        </p:nvSpPr>
        <p:spPr bwMode="auto">
          <a:xfrm>
            <a:off x="7594600" y="6516688"/>
            <a:ext cx="1549400" cy="3683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50000"/>
              </a:lnSpc>
              <a:spcBef>
                <a:spcPct val="50000"/>
              </a:spcBef>
            </a:pPr>
            <a:r>
              <a:rPr lang="es-ES_tradnl" altLang="es-ES" sz="1200" b="1">
                <a:solidFill>
                  <a:srgbClr val="2E8A2E"/>
                </a:solidFill>
              </a:rPr>
              <a:t>Distancia</a:t>
            </a:r>
          </a:p>
          <a:p>
            <a:pPr algn="ctr" eaLnBrk="1" hangingPunct="1">
              <a:lnSpc>
                <a:spcPct val="50000"/>
              </a:lnSpc>
              <a:spcBef>
                <a:spcPct val="50000"/>
              </a:spcBef>
            </a:pPr>
            <a:r>
              <a:rPr lang="es-ES_tradnl" altLang="es-ES" sz="1200" b="1">
                <a:solidFill>
                  <a:srgbClr val="2E8A2E"/>
                </a:solidFill>
              </a:rPr>
              <a:t>(EH: 1:10.000)</a:t>
            </a:r>
          </a:p>
        </p:txBody>
      </p:sp>
      <p:sp>
        <p:nvSpPr>
          <p:cNvPr id="116746" name="Text Box 26"/>
          <p:cNvSpPr txBox="1">
            <a:spLocks noChangeArrowheads="1"/>
          </p:cNvSpPr>
          <p:nvPr/>
        </p:nvSpPr>
        <p:spPr bwMode="auto">
          <a:xfrm>
            <a:off x="5057775" y="3875088"/>
            <a:ext cx="1116013" cy="274637"/>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b="1">
                <a:solidFill>
                  <a:srgbClr val="2E8A2E"/>
                </a:solidFill>
              </a:rPr>
              <a:t>Altitud (m)</a:t>
            </a:r>
          </a:p>
        </p:txBody>
      </p:sp>
    </p:spTree>
    <p:extLst>
      <p:ext uri="{BB962C8B-B14F-4D97-AF65-F5344CB8AC3E}">
        <p14:creationId xmlns:p14="http://schemas.microsoft.com/office/powerpoint/2010/main" val="1503763037"/>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Objeto"/>
          <p:cNvGraphicFramePr>
            <a:graphicFrameLocks noGrp="1" noChangeAspect="1"/>
          </p:cNvGraphicFramePr>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65557" name="Fotografía de Photo Editor" r:id="rId3" imgW="5161905" imgH="514422" progId="MSPhotoEd.3">
                  <p:embed/>
                </p:oleObj>
              </mc:Choice>
              <mc:Fallback>
                <p:oleObj name="Fotografía de Photo Editor" r:id="rId3" imgW="5161905" imgH="514422" progId="MSPhotoEd.3">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6 Objeto"/>
          <p:cNvGraphicFramePr>
            <a:graphicFrameLocks noGrp="1" noChangeAspect="1"/>
          </p:cNvGraphicFramePr>
          <p:nvPr>
            <p:extLst>
              <p:ext uri="{D42A27DB-BD31-4B8C-83A1-F6EECF244321}">
                <p14:modId xmlns:p14="http://schemas.microsoft.com/office/powerpoint/2010/main" val="3313694647"/>
              </p:ext>
            </p:extLst>
          </p:nvPr>
        </p:nvGraphicFramePr>
        <p:xfrm>
          <a:off x="683569" y="6410325"/>
          <a:ext cx="8441008" cy="447675"/>
        </p:xfrm>
        <a:graphic>
          <a:graphicData uri="http://schemas.openxmlformats.org/presentationml/2006/ole">
            <mc:AlternateContent xmlns:mc="http://schemas.openxmlformats.org/markup-compatibility/2006">
              <mc:Choice xmlns:v="urn:schemas-microsoft-com:vml" Requires="v">
                <p:oleObj spid="_x0000_s65558" name="Fotografía de Photo Editor" r:id="rId5" imgW="5161905" imgH="514422" progId="MSPhotoEd.3">
                  <p:embed/>
                </p:oleObj>
              </mc:Choice>
              <mc:Fallback>
                <p:oleObj name="Fotografía de Photo Editor" r:id="rId5" imgW="5161905" imgH="514422" progId="MSPhotoEd.3">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9" y="6410325"/>
                        <a:ext cx="8441008" cy="447675"/>
                      </a:xfrm>
                      <a:prstGeom prst="rect">
                        <a:avLst/>
                      </a:prstGeom>
                      <a:noFill/>
                      <a:ln>
                        <a:noFill/>
                      </a:ln>
                      <a:effectLst/>
                    </p:spPr>
                  </p:pic>
                </p:oleObj>
              </mc:Fallback>
            </mc:AlternateContent>
          </a:graphicData>
        </a:graphic>
      </p:graphicFrame>
      <p:pic>
        <p:nvPicPr>
          <p:cNvPr id="655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0"/>
            <a:ext cx="4680520" cy="682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300375"/>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mapa1"/>
          <p:cNvPicPr>
            <a:picLocks noChangeAspect="1" noChangeArrowheads="1"/>
          </p:cNvPicPr>
          <p:nvPr/>
        </p:nvPicPr>
        <p:blipFill>
          <a:blip r:embed="rId4">
            <a:extLst>
              <a:ext uri="{28A0092B-C50C-407E-A947-70E740481C1C}">
                <a14:useLocalDpi xmlns:a14="http://schemas.microsoft.com/office/drawing/2010/main" val="0"/>
              </a:ext>
            </a:extLst>
          </a:blip>
          <a:srcRect l="2362" t="1860" r="2362" b="1572"/>
          <a:stretch>
            <a:fillRect/>
          </a:stretch>
        </p:blipFill>
        <p:spPr bwMode="auto">
          <a:xfrm>
            <a:off x="250825" y="563563"/>
            <a:ext cx="856615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0355" name="Object 5"/>
          <p:cNvGraphicFramePr>
            <a:graphicFrameLocks noGrp="1" noChangeAspect="1"/>
          </p:cNvGraphicFramePr>
          <p:nvPr>
            <p:ph sz="half" idx="1"/>
          </p:nvPr>
        </p:nvGraphicFramePr>
        <p:xfrm>
          <a:off x="0" y="0"/>
          <a:ext cx="4783138" cy="436563"/>
        </p:xfrm>
        <a:graphic>
          <a:graphicData uri="http://schemas.openxmlformats.org/presentationml/2006/ole">
            <mc:AlternateContent xmlns:mc="http://schemas.openxmlformats.org/markup-compatibility/2006">
              <mc:Choice xmlns:v="urn:schemas-microsoft-com:vml" Requires="v">
                <p:oleObj spid="_x0000_s21532" r:id="rId5" imgW="5161905" imgH="514422" progId="">
                  <p:embed/>
                </p:oleObj>
              </mc:Choice>
              <mc:Fallback>
                <p:oleObj r:id="rId5"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783138"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0356" name="Object 7"/>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21533" r:id="rId7" imgW="5161905" imgH="514422" progId="">
                  <p:embed/>
                </p:oleObj>
              </mc:Choice>
              <mc:Fallback>
                <p:oleObj r:id="rId7"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4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2295873804"/>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6410325"/>
            <a:ext cx="85899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873125"/>
            <a:ext cx="8243888" cy="488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11776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248933"/>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4" name="Object 2"/>
          <p:cNvGraphicFramePr>
            <a:graphicFrameLocks noGrp="1" noChangeAspect="1"/>
          </p:cNvGraphicFramePr>
          <p:nvPr>
            <p:ph sz="quarter" idx="1"/>
          </p:nvPr>
        </p:nvGraphicFramePr>
        <p:xfrm>
          <a:off x="460375" y="2492375"/>
          <a:ext cx="4030663" cy="401638"/>
        </p:xfrm>
        <a:graphic>
          <a:graphicData uri="http://schemas.openxmlformats.org/presentationml/2006/ole">
            <mc:AlternateContent xmlns:mc="http://schemas.openxmlformats.org/markup-compatibility/2006">
              <mc:Choice xmlns:v="urn:schemas-microsoft-com:vml" Requires="v">
                <p:oleObj spid="_x0000_s41006"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2492375"/>
                        <a:ext cx="40306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0835" name="Object 3"/>
          <p:cNvGraphicFramePr>
            <a:graphicFrameLocks noGrp="1" noChangeAspect="1"/>
          </p:cNvGraphicFramePr>
          <p:nvPr>
            <p:ph sz="quarter" idx="2"/>
          </p:nvPr>
        </p:nvGraphicFramePr>
        <p:xfrm>
          <a:off x="0" y="0"/>
          <a:ext cx="4846638" cy="463550"/>
        </p:xfrm>
        <a:graphic>
          <a:graphicData uri="http://schemas.openxmlformats.org/presentationml/2006/ole">
            <mc:AlternateContent xmlns:mc="http://schemas.openxmlformats.org/markup-compatibility/2006">
              <mc:Choice xmlns:v="urn:schemas-microsoft-com:vml" Requires="v">
                <p:oleObj spid="_x0000_s41007"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466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0836" name="Object 13"/>
          <p:cNvGraphicFramePr>
            <a:graphicFrameLocks noGrp="1" noChangeAspect="1"/>
          </p:cNvGraphicFramePr>
          <p:nvPr>
            <p:ph sz="quarter" idx="3"/>
          </p:nvPr>
        </p:nvGraphicFramePr>
        <p:xfrm>
          <a:off x="458788" y="4683125"/>
          <a:ext cx="4035425" cy="698500"/>
        </p:xfrm>
        <a:graphic>
          <a:graphicData uri="http://schemas.openxmlformats.org/presentationml/2006/ole">
            <mc:AlternateContent xmlns:mc="http://schemas.openxmlformats.org/markup-compatibility/2006">
              <mc:Choice xmlns:v="urn:schemas-microsoft-com:vml" Requires="v">
                <p:oleObj spid="_x0000_s41008" r:id="rId7" imgW="6601746" imgH="1142857" progId="">
                  <p:embed/>
                </p:oleObj>
              </mc:Choice>
              <mc:Fallback>
                <p:oleObj r:id="rId7" imgW="6601746" imgH="1142857"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788" y="4683125"/>
                        <a:ext cx="4035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0838" name="Text Box 5"/>
          <p:cNvSpPr txBox="1">
            <a:spLocks noChangeArrowheads="1"/>
          </p:cNvSpPr>
          <p:nvPr/>
        </p:nvSpPr>
        <p:spPr bwMode="auto">
          <a:xfrm>
            <a:off x="198438" y="1211263"/>
            <a:ext cx="87979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a:t>Un </a:t>
            </a:r>
            <a:r>
              <a:rPr lang="es-ES_tradnl" altLang="es-ES" b="1"/>
              <a:t>mapa geológico</a:t>
            </a:r>
            <a:r>
              <a:rPr lang="es-ES_tradnl" altLang="es-ES"/>
              <a:t> es el resultado de representar sobre un mapa topográfico las unidades geológicas que se observan en la superficie terrestre, junto con toda la información posible para identificar los materiales.</a:t>
            </a:r>
          </a:p>
        </p:txBody>
      </p:sp>
      <p:pic>
        <p:nvPicPr>
          <p:cNvPr id="120839" name="Picture 11" descr="Mapa_Catedral-Jacob-CasaPiedr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913" y="2241550"/>
            <a:ext cx="59055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Text Box 12"/>
          <p:cNvSpPr txBox="1">
            <a:spLocks noChangeArrowheads="1"/>
          </p:cNvSpPr>
          <p:nvPr/>
        </p:nvSpPr>
        <p:spPr bwMode="auto">
          <a:xfrm>
            <a:off x="6142038" y="2420938"/>
            <a:ext cx="2681287"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a:t>En un mapa geológico se dibujan las </a:t>
            </a:r>
            <a:r>
              <a:rPr lang="es-ES_tradnl" altLang="es-ES" b="1"/>
              <a:t>líneas de contacto</a:t>
            </a:r>
            <a:r>
              <a:rPr lang="es-ES_tradnl" altLang="es-ES"/>
              <a:t> entre las unidades geológicas. Se representan, además, mediante diversos símbolos, la </a:t>
            </a:r>
            <a:r>
              <a:rPr lang="es-ES_tradnl" altLang="es-ES" b="1"/>
              <a:t>fallas, los diques, los pliegues, el buzamiento de los estratos,</a:t>
            </a:r>
            <a:r>
              <a:rPr lang="es-ES_tradnl" altLang="es-ES"/>
              <a:t> etc.</a:t>
            </a:r>
          </a:p>
        </p:txBody>
      </p:sp>
      <p:graphicFrame>
        <p:nvGraphicFramePr>
          <p:cNvPr id="120841" name="Object 16"/>
          <p:cNvGraphicFramePr>
            <a:graphicFrameLocks noGrp="1" noChangeAspect="1"/>
          </p:cNvGraphicFramePr>
          <p:nvPr>
            <p:ph sz="quarter" idx="4"/>
          </p:nvPr>
        </p:nvGraphicFramePr>
        <p:xfrm>
          <a:off x="804863" y="6456363"/>
          <a:ext cx="8339137" cy="401637"/>
        </p:xfrm>
        <a:graphic>
          <a:graphicData uri="http://schemas.openxmlformats.org/presentationml/2006/ole">
            <mc:AlternateContent xmlns:mc="http://schemas.openxmlformats.org/markup-compatibility/2006">
              <mc:Choice xmlns:v="urn:schemas-microsoft-com:vml" Requires="v">
                <p:oleObj spid="_x0000_s41009" r:id="rId10" imgW="5161905" imgH="514422" progId="">
                  <p:embed/>
                </p:oleObj>
              </mc:Choice>
              <mc:Fallback>
                <p:oleObj r:id="rId10"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863" y="6456363"/>
                        <a:ext cx="83391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9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68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04" y="601663"/>
            <a:ext cx="34956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245759"/>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8" name="Object 4"/>
          <p:cNvGraphicFramePr>
            <a:graphicFrameLocks noGrp="1" noChangeAspect="1"/>
          </p:cNvGraphicFramePr>
          <p:nvPr>
            <p:ph sz="quarter" idx="1"/>
          </p:nvPr>
        </p:nvGraphicFramePr>
        <p:xfrm>
          <a:off x="0" y="0"/>
          <a:ext cx="4575175" cy="460375"/>
        </p:xfrm>
        <a:graphic>
          <a:graphicData uri="http://schemas.openxmlformats.org/presentationml/2006/ole">
            <mc:AlternateContent xmlns:mc="http://schemas.openxmlformats.org/markup-compatibility/2006">
              <mc:Choice xmlns:v="urn:schemas-microsoft-com:vml" Requires="v">
                <p:oleObj spid="_x0000_s42052"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51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59" name="Object 6"/>
          <p:cNvGraphicFramePr>
            <a:graphicFrameLocks noGrp="1" noChangeAspect="1"/>
          </p:cNvGraphicFramePr>
          <p:nvPr>
            <p:ph sz="quarter" idx="2"/>
          </p:nvPr>
        </p:nvGraphicFramePr>
        <p:xfrm>
          <a:off x="900113" y="6375400"/>
          <a:ext cx="8243887" cy="482600"/>
        </p:xfrm>
        <a:graphic>
          <a:graphicData uri="http://schemas.openxmlformats.org/presentationml/2006/ole">
            <mc:AlternateContent xmlns:mc="http://schemas.openxmlformats.org/markup-compatibility/2006">
              <mc:Choice xmlns:v="urn:schemas-microsoft-com:vml" Requires="v">
                <p:oleObj spid="_x0000_s42053"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6375400"/>
                        <a:ext cx="8243887"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13"/>
          <p:cNvGraphicFramePr>
            <a:graphicFrameLocks noGrp="1" noChangeAspect="1"/>
          </p:cNvGraphicFramePr>
          <p:nvPr>
            <p:ph sz="quarter" idx="4"/>
          </p:nvPr>
        </p:nvGraphicFramePr>
        <p:xfrm>
          <a:off x="2568575" y="609600"/>
          <a:ext cx="3986213" cy="1465263"/>
        </p:xfrm>
        <a:graphic>
          <a:graphicData uri="http://schemas.openxmlformats.org/presentationml/2006/ole">
            <mc:AlternateContent xmlns:mc="http://schemas.openxmlformats.org/markup-compatibility/2006">
              <mc:Choice xmlns:v="urn:schemas-microsoft-com:vml" Requires="v">
                <p:oleObj spid="_x0000_s42054" r:id="rId7" imgW="2771429" imgH="1019048" progId="">
                  <p:embed/>
                </p:oleObj>
              </mc:Choice>
              <mc:Fallback>
                <p:oleObj r:id="rId7" imgW="2771429" imgH="1019048"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8575" y="609600"/>
                        <a:ext cx="398621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1" name="Object 16"/>
          <p:cNvGraphicFramePr>
            <a:graphicFrameLocks noChangeAspect="1"/>
          </p:cNvGraphicFramePr>
          <p:nvPr/>
        </p:nvGraphicFramePr>
        <p:xfrm>
          <a:off x="3182938" y="2197100"/>
          <a:ext cx="2895600" cy="4133850"/>
        </p:xfrm>
        <a:graphic>
          <a:graphicData uri="http://schemas.openxmlformats.org/presentationml/2006/ole">
            <mc:AlternateContent xmlns:mc="http://schemas.openxmlformats.org/markup-compatibility/2006">
              <mc:Choice xmlns:v="urn:schemas-microsoft-com:vml" Requires="v">
                <p:oleObj spid="_x0000_s42055" r:id="rId9" imgW="2895238" imgH="4133333" progId="">
                  <p:embed/>
                </p:oleObj>
              </mc:Choice>
              <mc:Fallback>
                <p:oleObj r:id="rId9" imgW="2895238" imgH="413333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2938" y="2197100"/>
                        <a:ext cx="28956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2" name="Object 17"/>
          <p:cNvGraphicFramePr>
            <a:graphicFrameLocks noChangeAspect="1"/>
          </p:cNvGraphicFramePr>
          <p:nvPr/>
        </p:nvGraphicFramePr>
        <p:xfrm>
          <a:off x="6219825" y="2376488"/>
          <a:ext cx="2924175" cy="2981325"/>
        </p:xfrm>
        <a:graphic>
          <a:graphicData uri="http://schemas.openxmlformats.org/presentationml/2006/ole">
            <mc:AlternateContent xmlns:mc="http://schemas.openxmlformats.org/markup-compatibility/2006">
              <mc:Choice xmlns:v="urn:schemas-microsoft-com:vml" Requires="v">
                <p:oleObj spid="_x0000_s42056" r:id="rId11" imgW="2924583" imgH="2980952" progId="">
                  <p:embed/>
                </p:oleObj>
              </mc:Choice>
              <mc:Fallback>
                <p:oleObj r:id="rId11" imgW="2924583" imgH="2980952"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19825" y="2376488"/>
                        <a:ext cx="292417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3" name="Object 19"/>
          <p:cNvGraphicFramePr>
            <a:graphicFrameLocks noGrp="1" noChangeAspect="1"/>
          </p:cNvGraphicFramePr>
          <p:nvPr>
            <p:ph sz="quarter" idx="3"/>
          </p:nvPr>
        </p:nvGraphicFramePr>
        <p:xfrm>
          <a:off x="139700" y="2257425"/>
          <a:ext cx="2709863" cy="4060825"/>
        </p:xfrm>
        <a:graphic>
          <a:graphicData uri="http://schemas.openxmlformats.org/presentationml/2006/ole">
            <mc:AlternateContent xmlns:mc="http://schemas.openxmlformats.org/markup-compatibility/2006">
              <mc:Choice xmlns:v="urn:schemas-microsoft-com:vml" Requires="v">
                <p:oleObj spid="_x0000_s42057" r:id="rId13" imgW="3323810" imgH="4982270" progId="">
                  <p:embed/>
                </p:oleObj>
              </mc:Choice>
              <mc:Fallback>
                <p:oleObj r:id="rId13" imgW="3323810" imgH="4982270" progId="">
                  <p:embed/>
                  <p:pic>
                    <p:nvPicPr>
                      <p:cNvPr id="0" name=""/>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9700" y="2257425"/>
                        <a:ext cx="2709863"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3450864976"/>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26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363" y="1301750"/>
            <a:ext cx="3849687"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6"/>
          <p:cNvSpPr txBox="1">
            <a:spLocks noChangeArrowheads="1"/>
          </p:cNvSpPr>
          <p:nvPr/>
        </p:nvSpPr>
        <p:spPr bwMode="auto">
          <a:xfrm>
            <a:off x="163513" y="1473200"/>
            <a:ext cx="2946400" cy="652463"/>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Representan sobre un mapa topográfico las unidades geológicas que se observan en la superficie terrestre.</a:t>
            </a:r>
            <a:endParaRPr lang="es-ES" altLang="es-ES" sz="1200">
              <a:solidFill>
                <a:srgbClr val="006600"/>
              </a:solidFill>
            </a:endParaRPr>
          </a:p>
        </p:txBody>
      </p:sp>
      <p:sp>
        <p:nvSpPr>
          <p:cNvPr id="122884" name="Line 8"/>
          <p:cNvSpPr>
            <a:spLocks noChangeShapeType="1"/>
          </p:cNvSpPr>
          <p:nvPr/>
        </p:nvSpPr>
        <p:spPr bwMode="auto">
          <a:xfrm flipV="1">
            <a:off x="2881313" y="2843213"/>
            <a:ext cx="1052512" cy="225425"/>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22885" name="Line 10"/>
          <p:cNvSpPr>
            <a:spLocks noChangeShapeType="1"/>
          </p:cNvSpPr>
          <p:nvPr/>
        </p:nvSpPr>
        <p:spPr bwMode="auto">
          <a:xfrm>
            <a:off x="2868613" y="4810125"/>
            <a:ext cx="827087" cy="525463"/>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22886" name="Text Box 11"/>
          <p:cNvSpPr txBox="1">
            <a:spLocks noChangeArrowheads="1"/>
          </p:cNvSpPr>
          <p:nvPr/>
        </p:nvSpPr>
        <p:spPr bwMode="auto">
          <a:xfrm>
            <a:off x="5586413" y="5537200"/>
            <a:ext cx="5572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t>Arroyo</a:t>
            </a:r>
          </a:p>
        </p:txBody>
      </p:sp>
      <p:sp>
        <p:nvSpPr>
          <p:cNvPr id="122887" name="Text Box 13"/>
          <p:cNvSpPr txBox="1">
            <a:spLocks noChangeArrowheads="1"/>
          </p:cNvSpPr>
          <p:nvPr/>
        </p:nvSpPr>
        <p:spPr bwMode="auto">
          <a:xfrm>
            <a:off x="5886450" y="1592263"/>
            <a:ext cx="3698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t>40º</a:t>
            </a:r>
          </a:p>
        </p:txBody>
      </p:sp>
      <p:sp>
        <p:nvSpPr>
          <p:cNvPr id="122888" name="Text Box 14"/>
          <p:cNvSpPr txBox="1">
            <a:spLocks noChangeArrowheads="1"/>
          </p:cNvSpPr>
          <p:nvPr/>
        </p:nvSpPr>
        <p:spPr bwMode="auto">
          <a:xfrm>
            <a:off x="6086475" y="2708275"/>
            <a:ext cx="3698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t>40º</a:t>
            </a:r>
          </a:p>
        </p:txBody>
      </p:sp>
      <p:sp>
        <p:nvSpPr>
          <p:cNvPr id="122889" name="Text Box 15"/>
          <p:cNvSpPr txBox="1">
            <a:spLocks noChangeArrowheads="1"/>
          </p:cNvSpPr>
          <p:nvPr/>
        </p:nvSpPr>
        <p:spPr bwMode="auto">
          <a:xfrm>
            <a:off x="6286500" y="3784600"/>
            <a:ext cx="3698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t>40º</a:t>
            </a:r>
          </a:p>
        </p:txBody>
      </p:sp>
      <p:sp>
        <p:nvSpPr>
          <p:cNvPr id="122890" name="Text Box 16"/>
          <p:cNvSpPr txBox="1">
            <a:spLocks noChangeArrowheads="1"/>
          </p:cNvSpPr>
          <p:nvPr/>
        </p:nvSpPr>
        <p:spPr bwMode="auto">
          <a:xfrm>
            <a:off x="6350000" y="5049838"/>
            <a:ext cx="3698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t>40º</a:t>
            </a:r>
          </a:p>
        </p:txBody>
      </p:sp>
      <p:sp>
        <p:nvSpPr>
          <p:cNvPr id="122891" name="Text Box 17"/>
          <p:cNvSpPr txBox="1">
            <a:spLocks noChangeArrowheads="1"/>
          </p:cNvSpPr>
          <p:nvPr/>
        </p:nvSpPr>
        <p:spPr bwMode="auto">
          <a:xfrm>
            <a:off x="5810250" y="1704975"/>
            <a:ext cx="274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22892" name="Text Box 18"/>
          <p:cNvSpPr txBox="1">
            <a:spLocks noChangeArrowheads="1"/>
          </p:cNvSpPr>
          <p:nvPr/>
        </p:nvSpPr>
        <p:spPr bwMode="auto">
          <a:xfrm>
            <a:off x="5973763" y="2781300"/>
            <a:ext cx="274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22893" name="Text Box 19"/>
          <p:cNvSpPr txBox="1">
            <a:spLocks noChangeArrowheads="1"/>
          </p:cNvSpPr>
          <p:nvPr/>
        </p:nvSpPr>
        <p:spPr bwMode="auto">
          <a:xfrm>
            <a:off x="6186488" y="3871913"/>
            <a:ext cx="274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22894" name="Text Box 20"/>
          <p:cNvSpPr txBox="1">
            <a:spLocks noChangeArrowheads="1"/>
          </p:cNvSpPr>
          <p:nvPr/>
        </p:nvSpPr>
        <p:spPr bwMode="auto">
          <a:xfrm>
            <a:off x="6211888" y="5099050"/>
            <a:ext cx="274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22895" name="Line 21"/>
          <p:cNvSpPr>
            <a:spLocks noChangeShapeType="1"/>
          </p:cNvSpPr>
          <p:nvPr/>
        </p:nvSpPr>
        <p:spPr bwMode="auto">
          <a:xfrm>
            <a:off x="5092700" y="1069975"/>
            <a:ext cx="788988" cy="625475"/>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22896" name="Text Box 12"/>
          <p:cNvSpPr txBox="1">
            <a:spLocks noChangeArrowheads="1"/>
          </p:cNvSpPr>
          <p:nvPr/>
        </p:nvSpPr>
        <p:spPr bwMode="auto">
          <a:xfrm>
            <a:off x="3652838" y="611188"/>
            <a:ext cx="2032000" cy="469900"/>
          </a:xfrm>
          <a:prstGeom prst="rect">
            <a:avLst/>
          </a:prstGeom>
          <a:solidFill>
            <a:srgbClr val="FF0000"/>
          </a:solidFill>
          <a:ln w="12700" algn="ctr">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b="1">
                <a:solidFill>
                  <a:schemeClr val="bg1"/>
                </a:solidFill>
              </a:rPr>
              <a:t>Dirección y buzamiento de una unidad geológica</a:t>
            </a:r>
            <a:endParaRPr lang="es-ES" altLang="es-ES" sz="1200" b="1">
              <a:solidFill>
                <a:schemeClr val="bg1"/>
              </a:solidFill>
            </a:endParaRPr>
          </a:p>
        </p:txBody>
      </p:sp>
      <p:sp>
        <p:nvSpPr>
          <p:cNvPr id="122897" name="Line 23"/>
          <p:cNvSpPr>
            <a:spLocks noChangeShapeType="1"/>
          </p:cNvSpPr>
          <p:nvPr/>
        </p:nvSpPr>
        <p:spPr bwMode="auto">
          <a:xfrm flipH="1" flipV="1">
            <a:off x="6989763" y="3319463"/>
            <a:ext cx="788987" cy="1265237"/>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22898" name="Line 24"/>
          <p:cNvSpPr>
            <a:spLocks noChangeShapeType="1"/>
          </p:cNvSpPr>
          <p:nvPr/>
        </p:nvSpPr>
        <p:spPr bwMode="auto">
          <a:xfrm flipH="1" flipV="1">
            <a:off x="6902450" y="4359275"/>
            <a:ext cx="801688" cy="376238"/>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22899" name="Line 25"/>
          <p:cNvSpPr>
            <a:spLocks noChangeShapeType="1"/>
          </p:cNvSpPr>
          <p:nvPr/>
        </p:nvSpPr>
        <p:spPr bwMode="auto">
          <a:xfrm flipH="1">
            <a:off x="6851650" y="4835525"/>
            <a:ext cx="814388" cy="576263"/>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22900" name="Text Box 22"/>
          <p:cNvSpPr txBox="1">
            <a:spLocks noChangeArrowheads="1"/>
          </p:cNvSpPr>
          <p:nvPr/>
        </p:nvSpPr>
        <p:spPr bwMode="auto">
          <a:xfrm>
            <a:off x="7618413" y="4491038"/>
            <a:ext cx="1101725" cy="469900"/>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Unidades geológicas</a:t>
            </a:r>
            <a:endParaRPr lang="es-ES" altLang="es-ES" sz="1200">
              <a:solidFill>
                <a:srgbClr val="006600"/>
              </a:solidFill>
            </a:endParaRPr>
          </a:p>
        </p:txBody>
      </p:sp>
      <p:sp>
        <p:nvSpPr>
          <p:cNvPr id="122901" name="Text Box 7"/>
          <p:cNvSpPr txBox="1">
            <a:spLocks noChangeArrowheads="1"/>
          </p:cNvSpPr>
          <p:nvPr/>
        </p:nvSpPr>
        <p:spPr bwMode="auto">
          <a:xfrm>
            <a:off x="2203450" y="2914650"/>
            <a:ext cx="687388" cy="287338"/>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Isocota</a:t>
            </a:r>
            <a:endParaRPr lang="es-ES" altLang="es-ES" sz="1200">
              <a:solidFill>
                <a:srgbClr val="006600"/>
              </a:solidFill>
            </a:endParaRPr>
          </a:p>
        </p:txBody>
      </p:sp>
      <p:sp>
        <p:nvSpPr>
          <p:cNvPr id="122902" name="Text Box 9"/>
          <p:cNvSpPr txBox="1">
            <a:spLocks noChangeArrowheads="1"/>
          </p:cNvSpPr>
          <p:nvPr/>
        </p:nvSpPr>
        <p:spPr bwMode="auto">
          <a:xfrm>
            <a:off x="2201863" y="4592638"/>
            <a:ext cx="804862" cy="287337"/>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Contacto</a:t>
            </a:r>
            <a:endParaRPr lang="es-ES" altLang="es-ES" sz="1200">
              <a:solidFill>
                <a:srgbClr val="006600"/>
              </a:solidFill>
            </a:endParaRPr>
          </a:p>
        </p:txBody>
      </p:sp>
      <p:graphicFrame>
        <p:nvGraphicFramePr>
          <p:cNvPr id="122903" name="Object 26"/>
          <p:cNvGraphicFramePr>
            <a:graphicFrameLocks noGrp="1" noChangeAspect="1"/>
          </p:cNvGraphicFramePr>
          <p:nvPr>
            <p:ph sz="half" idx="1"/>
          </p:nvPr>
        </p:nvGraphicFramePr>
        <p:xfrm>
          <a:off x="900113" y="6421438"/>
          <a:ext cx="8243887" cy="436562"/>
        </p:xfrm>
        <a:graphic>
          <a:graphicData uri="http://schemas.openxmlformats.org/presentationml/2006/ole">
            <mc:AlternateContent xmlns:mc="http://schemas.openxmlformats.org/markup-compatibility/2006">
              <mc:Choice xmlns:v="urn:schemas-microsoft-com:vml" Requires="v">
                <p:oleObj spid="_x0000_s43043" r:id="rId5" imgW="5161905" imgH="514422" progId="">
                  <p:embed/>
                </p:oleObj>
              </mc:Choice>
              <mc:Fallback>
                <p:oleObj r:id="rId5"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6421438"/>
                        <a:ext cx="8243887"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04" name="Object 28"/>
          <p:cNvGraphicFramePr>
            <a:graphicFrameLocks noGrp="1" noChangeAspect="1"/>
          </p:cNvGraphicFramePr>
          <p:nvPr>
            <p:ph sz="quarter" idx="2"/>
          </p:nvPr>
        </p:nvGraphicFramePr>
        <p:xfrm>
          <a:off x="0" y="0"/>
          <a:ext cx="4643438" cy="471488"/>
        </p:xfrm>
        <a:graphic>
          <a:graphicData uri="http://schemas.openxmlformats.org/presentationml/2006/ole">
            <mc:AlternateContent xmlns:mc="http://schemas.openxmlformats.org/markup-compatibility/2006">
              <mc:Choice xmlns:v="urn:schemas-microsoft-com:vml" Requires="v">
                <p:oleObj spid="_x0000_s43044" r:id="rId7" imgW="5161905" imgH="514422" progId="">
                  <p:embed/>
                </p:oleObj>
              </mc:Choice>
              <mc:Fallback>
                <p:oleObj r:id="rId7"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643438"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05" name="Object 33"/>
          <p:cNvGraphicFramePr>
            <a:graphicFrameLocks noGrp="1" noChangeAspect="1"/>
          </p:cNvGraphicFramePr>
          <p:nvPr>
            <p:ph sz="quarter" idx="3"/>
          </p:nvPr>
        </p:nvGraphicFramePr>
        <p:xfrm>
          <a:off x="5895975" y="469900"/>
          <a:ext cx="3248025" cy="1114425"/>
        </p:xfrm>
        <a:graphic>
          <a:graphicData uri="http://schemas.openxmlformats.org/presentationml/2006/ole">
            <mc:AlternateContent xmlns:mc="http://schemas.openxmlformats.org/markup-compatibility/2006">
              <mc:Choice xmlns:v="urn:schemas-microsoft-com:vml" Requires="v">
                <p:oleObj spid="_x0000_s43045" r:id="rId8" imgW="3247619" imgH="1114581" progId="">
                  <p:embed/>
                </p:oleObj>
              </mc:Choice>
              <mc:Fallback>
                <p:oleObj r:id="rId8" imgW="3247619" imgH="1114581" progId="">
                  <p:embed/>
                  <p:pic>
                    <p:nvPicPr>
                      <p:cNvPr id="0" name=""/>
                      <p:cNvPicPr>
                        <a:picLocks noGrp="1"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895975" y="469900"/>
                        <a:ext cx="32480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25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
        <p:nvSpPr>
          <p:cNvPr id="2" name="1 Elipse"/>
          <p:cNvSpPr/>
          <p:nvPr/>
        </p:nvSpPr>
        <p:spPr>
          <a:xfrm>
            <a:off x="5738813" y="1473200"/>
            <a:ext cx="547687" cy="57308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2486695827"/>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9" descr="Image16183"/>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r="56371" b="16959"/>
          <a:stretch>
            <a:fillRect/>
          </a:stretch>
        </p:blipFill>
        <p:spPr bwMode="auto">
          <a:xfrm>
            <a:off x="5951538" y="4025900"/>
            <a:ext cx="2392362"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5" descr="Tierra91_clip_image002_0000"/>
          <p:cNvPicPr>
            <a:picLocks noChangeAspect="1" noChangeArrowheads="1"/>
          </p:cNvPicPr>
          <p:nvPr/>
        </p:nvPicPr>
        <p:blipFill>
          <a:blip r:embed="rId5">
            <a:extLst>
              <a:ext uri="{28A0092B-C50C-407E-A947-70E740481C1C}">
                <a14:useLocalDpi xmlns:a14="http://schemas.microsoft.com/office/drawing/2010/main" val="0"/>
              </a:ext>
            </a:extLst>
          </a:blip>
          <a:srcRect t="635" b="2536"/>
          <a:stretch>
            <a:fillRect/>
          </a:stretch>
        </p:blipFill>
        <p:spPr bwMode="auto">
          <a:xfrm>
            <a:off x="444500" y="2195513"/>
            <a:ext cx="49196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3908" name="Object 11"/>
          <p:cNvGraphicFramePr>
            <a:graphicFrameLocks noGrp="1" noChangeAspect="1"/>
          </p:cNvGraphicFramePr>
          <p:nvPr>
            <p:ph sz="half" idx="1"/>
          </p:nvPr>
        </p:nvGraphicFramePr>
        <p:xfrm>
          <a:off x="0" y="0"/>
          <a:ext cx="4654550" cy="455613"/>
        </p:xfrm>
        <a:graphic>
          <a:graphicData uri="http://schemas.openxmlformats.org/presentationml/2006/ole">
            <mc:AlternateContent xmlns:mc="http://schemas.openxmlformats.org/markup-compatibility/2006">
              <mc:Choice xmlns:v="urn:schemas-microsoft-com:vml" Requires="v">
                <p:oleObj spid="_x0000_s44056" r:id="rId6" imgW="5161905" imgH="514422" progId="">
                  <p:embed/>
                </p:oleObj>
              </mc:Choice>
              <mc:Fallback>
                <p:oleObj r:id="rId6"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65455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09" name="Object 13"/>
          <p:cNvGraphicFramePr>
            <a:graphicFrameLocks noGrp="1" noChangeAspect="1"/>
          </p:cNvGraphicFramePr>
          <p:nvPr>
            <p:ph sz="half" idx="2"/>
          </p:nvPr>
        </p:nvGraphicFramePr>
        <p:xfrm>
          <a:off x="968375" y="6402388"/>
          <a:ext cx="8175625" cy="455612"/>
        </p:xfrm>
        <a:graphic>
          <a:graphicData uri="http://schemas.openxmlformats.org/presentationml/2006/ole">
            <mc:AlternateContent xmlns:mc="http://schemas.openxmlformats.org/markup-compatibility/2006">
              <mc:Choice xmlns:v="urn:schemas-microsoft-com:vml" Requires="v">
                <p:oleObj spid="_x0000_s44057" r:id="rId8" imgW="5161905" imgH="514422" progId="">
                  <p:embed/>
                </p:oleObj>
              </mc:Choice>
              <mc:Fallback>
                <p:oleObj r:id="rId8"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75" y="6402388"/>
                        <a:ext cx="8175625"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910" name="Text Box 16"/>
          <p:cNvSpPr txBox="1">
            <a:spLocks noChangeArrowheads="1"/>
          </p:cNvSpPr>
          <p:nvPr/>
        </p:nvSpPr>
        <p:spPr bwMode="auto">
          <a:xfrm>
            <a:off x="642938" y="633413"/>
            <a:ext cx="8140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s-ES" altLang="es-ES" b="1">
                <a:solidFill>
                  <a:srgbClr val="996633"/>
                </a:solidFill>
              </a:rPr>
              <a:t>- Dirección o rumbo del estrato</a:t>
            </a:r>
            <a:r>
              <a:rPr lang="es-ES" altLang="es-ES"/>
              <a:t> es el ángulo respecto al Norte magnético que forma la recta definida por la intersección del estrato con la horizontal. </a:t>
            </a:r>
          </a:p>
        </p:txBody>
      </p:sp>
      <p:pic>
        <p:nvPicPr>
          <p:cNvPr id="123911" name="Picture 21" descr="´Buzamiento y rumbo de estrat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588" y="1270000"/>
            <a:ext cx="32416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1549915828"/>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Tierra91_clip_image002_0000"/>
          <p:cNvPicPr>
            <a:picLocks noChangeAspect="1" noChangeArrowheads="1"/>
          </p:cNvPicPr>
          <p:nvPr/>
        </p:nvPicPr>
        <p:blipFill>
          <a:blip r:embed="rId4">
            <a:extLst>
              <a:ext uri="{28A0092B-C50C-407E-A947-70E740481C1C}">
                <a14:useLocalDpi xmlns:a14="http://schemas.microsoft.com/office/drawing/2010/main" val="0"/>
              </a:ext>
            </a:extLst>
          </a:blip>
          <a:srcRect t="922" b="1903"/>
          <a:stretch>
            <a:fillRect/>
          </a:stretch>
        </p:blipFill>
        <p:spPr bwMode="auto">
          <a:xfrm>
            <a:off x="542925" y="1465263"/>
            <a:ext cx="49196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4931" name="Object 3"/>
          <p:cNvGraphicFramePr>
            <a:graphicFrameLocks noGrp="1" noChangeAspect="1"/>
          </p:cNvGraphicFramePr>
          <p:nvPr>
            <p:ph sz="half" idx="1"/>
          </p:nvPr>
        </p:nvGraphicFramePr>
        <p:xfrm>
          <a:off x="0" y="0"/>
          <a:ext cx="4654550" cy="455613"/>
        </p:xfrm>
        <a:graphic>
          <a:graphicData uri="http://schemas.openxmlformats.org/presentationml/2006/ole">
            <mc:AlternateContent xmlns:mc="http://schemas.openxmlformats.org/markup-compatibility/2006">
              <mc:Choice xmlns:v="urn:schemas-microsoft-com:vml" Requires="v">
                <p:oleObj spid="_x0000_s45080" r:id="rId5" imgW="5161905" imgH="514422" progId="">
                  <p:embed/>
                </p:oleObj>
              </mc:Choice>
              <mc:Fallback>
                <p:oleObj r:id="rId5"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65455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32" name="Object 4"/>
          <p:cNvGraphicFramePr>
            <a:graphicFrameLocks noGrp="1" noChangeAspect="1"/>
          </p:cNvGraphicFramePr>
          <p:nvPr>
            <p:ph sz="half" idx="2"/>
          </p:nvPr>
        </p:nvGraphicFramePr>
        <p:xfrm>
          <a:off x="968375" y="6402388"/>
          <a:ext cx="8175625" cy="455612"/>
        </p:xfrm>
        <a:graphic>
          <a:graphicData uri="http://schemas.openxmlformats.org/presentationml/2006/ole">
            <mc:AlternateContent xmlns:mc="http://schemas.openxmlformats.org/markup-compatibility/2006">
              <mc:Choice xmlns:v="urn:schemas-microsoft-com:vml" Requires="v">
                <p:oleObj spid="_x0000_s45081" r:id="rId7" imgW="5161905" imgH="514422" progId="">
                  <p:embed/>
                </p:oleObj>
              </mc:Choice>
              <mc:Fallback>
                <p:oleObj r:id="rId7"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375" y="6402388"/>
                        <a:ext cx="8175625"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4933" name="Text Box 5"/>
          <p:cNvSpPr txBox="1">
            <a:spLocks noChangeArrowheads="1"/>
          </p:cNvSpPr>
          <p:nvPr/>
        </p:nvSpPr>
        <p:spPr bwMode="auto">
          <a:xfrm>
            <a:off x="642938" y="641350"/>
            <a:ext cx="8140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s-ES" altLang="es-ES" b="1">
                <a:solidFill>
                  <a:srgbClr val="996633"/>
                </a:solidFill>
              </a:rPr>
              <a:t>- Buzamiento del estrato</a:t>
            </a:r>
            <a:r>
              <a:rPr lang="es-ES" altLang="es-ES"/>
              <a:t> es el ángulo de abatimiento, respecto a la horizontal, que forma el estrato, medido perpendicularmente a su dirección.</a:t>
            </a:r>
          </a:p>
        </p:txBody>
      </p:sp>
      <p:pic>
        <p:nvPicPr>
          <p:cNvPr id="124934" name="Picture 7" descr="Image16183"/>
          <p:cNvPicPr>
            <a:picLocks noChangeAspect="1" noChangeArrowheads="1"/>
          </p:cNvPicPr>
          <p:nvPr/>
        </p:nvPicPr>
        <p:blipFill>
          <a:blip r:embed="rId8">
            <a:extLst>
              <a:ext uri="{28A0092B-C50C-407E-A947-70E740481C1C}">
                <a14:useLocalDpi xmlns:a14="http://schemas.microsoft.com/office/drawing/2010/main" val="0"/>
              </a:ext>
            </a:extLst>
          </a:blip>
          <a:srcRect l="57025" t="18948" r="2332" b="16959"/>
          <a:stretch>
            <a:fillRect/>
          </a:stretch>
        </p:blipFill>
        <p:spPr bwMode="auto">
          <a:xfrm>
            <a:off x="5627688" y="1562100"/>
            <a:ext cx="33718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10" descr="image01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2612" b="17032"/>
          <a:stretch>
            <a:fillRect/>
          </a:stretch>
        </p:blipFill>
        <p:spPr bwMode="auto">
          <a:xfrm>
            <a:off x="485775" y="3756025"/>
            <a:ext cx="5240338"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496646826"/>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 descr="20070417klpcnatun_5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700" y="542925"/>
            <a:ext cx="423862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5955" name="Object 4"/>
          <p:cNvGraphicFramePr>
            <a:graphicFrameLocks noGrp="1" noChangeAspect="1"/>
          </p:cNvGraphicFramePr>
          <p:nvPr>
            <p:ph sz="quarter" idx="1"/>
          </p:nvPr>
        </p:nvGraphicFramePr>
        <p:xfrm>
          <a:off x="0" y="0"/>
          <a:ext cx="4689475" cy="436563"/>
        </p:xfrm>
        <a:graphic>
          <a:graphicData uri="http://schemas.openxmlformats.org/presentationml/2006/ole">
            <mc:AlternateContent xmlns:mc="http://schemas.openxmlformats.org/markup-compatibility/2006">
              <mc:Choice xmlns:v="urn:schemas-microsoft-com:vml" Requires="v">
                <p:oleObj spid="_x0000_s46126" r:id="rId5" imgW="5161905" imgH="514422" progId="">
                  <p:embed/>
                </p:oleObj>
              </mc:Choice>
              <mc:Fallback>
                <p:oleObj r:id="rId5"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68947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956" name="Object 5"/>
          <p:cNvGraphicFramePr>
            <a:graphicFrameLocks noGrp="1" noChangeAspect="1"/>
          </p:cNvGraphicFramePr>
          <p:nvPr>
            <p:ph sz="quarter" idx="2"/>
          </p:nvPr>
        </p:nvGraphicFramePr>
        <p:xfrm>
          <a:off x="854075" y="6386513"/>
          <a:ext cx="8289925" cy="471487"/>
        </p:xfrm>
        <a:graphic>
          <a:graphicData uri="http://schemas.openxmlformats.org/presentationml/2006/ole">
            <mc:AlternateContent xmlns:mc="http://schemas.openxmlformats.org/markup-compatibility/2006">
              <mc:Choice xmlns:v="urn:schemas-microsoft-com:vml" Requires="v">
                <p:oleObj spid="_x0000_s46127" r:id="rId7" imgW="5161905" imgH="514422" progId="">
                  <p:embed/>
                </p:oleObj>
              </mc:Choice>
              <mc:Fallback>
                <p:oleObj r:id="rId7"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075" y="6386513"/>
                        <a:ext cx="8289925"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957" name="Object 11"/>
          <p:cNvGraphicFramePr>
            <a:graphicFrameLocks noGrp="1" noChangeAspect="1"/>
          </p:cNvGraphicFramePr>
          <p:nvPr>
            <p:ph sz="quarter" idx="3"/>
          </p:nvPr>
        </p:nvGraphicFramePr>
        <p:xfrm>
          <a:off x="0" y="3667125"/>
          <a:ext cx="5086350" cy="2520950"/>
        </p:xfrm>
        <a:graphic>
          <a:graphicData uri="http://schemas.openxmlformats.org/presentationml/2006/ole">
            <mc:AlternateContent xmlns:mc="http://schemas.openxmlformats.org/markup-compatibility/2006">
              <mc:Choice xmlns:v="urn:schemas-microsoft-com:vml" Requires="v">
                <p:oleObj spid="_x0000_s46128" r:id="rId8" imgW="6419048" imgH="1980952" progId="">
                  <p:embed/>
                </p:oleObj>
              </mc:Choice>
              <mc:Fallback>
                <p:oleObj r:id="rId8" imgW="6419048" imgH="1980952" progId="">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r="45581" b="11667"/>
                      <a:stretch>
                        <a:fillRect/>
                      </a:stretch>
                    </p:blipFill>
                    <p:spPr bwMode="auto">
                      <a:xfrm>
                        <a:off x="0" y="3667125"/>
                        <a:ext cx="50863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958" name="Object 16"/>
          <p:cNvGraphicFramePr>
            <a:graphicFrameLocks noGrp="1" noChangeAspect="1"/>
          </p:cNvGraphicFramePr>
          <p:nvPr>
            <p:ph sz="quarter" idx="4"/>
          </p:nvPr>
        </p:nvGraphicFramePr>
        <p:xfrm>
          <a:off x="5189538" y="650875"/>
          <a:ext cx="3667125" cy="5492750"/>
        </p:xfrm>
        <a:graphic>
          <a:graphicData uri="http://schemas.openxmlformats.org/presentationml/2006/ole">
            <mc:AlternateContent xmlns:mc="http://schemas.openxmlformats.org/markup-compatibility/2006">
              <mc:Choice xmlns:v="urn:schemas-microsoft-com:vml" Requires="v">
                <p:oleObj spid="_x0000_s46129" r:id="rId10" imgW="3323810" imgH="4982270" progId="">
                  <p:embed/>
                </p:oleObj>
              </mc:Choice>
              <mc:Fallback>
                <p:oleObj r:id="rId10" imgW="3323810" imgH="4982270" progId="">
                  <p:embed/>
                  <p:pic>
                    <p:nvPicPr>
                      <p:cNvPr id="0" name=""/>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9538" y="650875"/>
                        <a:ext cx="3667125"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6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
        <p:nvSpPr>
          <p:cNvPr id="125960" name="Rectangle 9"/>
          <p:cNvSpPr>
            <a:spLocks noChangeArrowheads="1"/>
          </p:cNvSpPr>
          <p:nvPr/>
        </p:nvSpPr>
        <p:spPr bwMode="auto">
          <a:xfrm>
            <a:off x="1555750" y="2849563"/>
            <a:ext cx="604838" cy="201612"/>
          </a:xfrm>
          <a:prstGeom prst="rect">
            <a:avLst/>
          </a:prstGeom>
          <a:solidFill>
            <a:schemeClr val="accent1">
              <a:alpha val="0"/>
            </a:scheme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125961" name="Rectangle 10"/>
          <p:cNvSpPr>
            <a:spLocks noChangeArrowheads="1"/>
          </p:cNvSpPr>
          <p:nvPr/>
        </p:nvSpPr>
        <p:spPr bwMode="auto">
          <a:xfrm>
            <a:off x="1568450" y="3159125"/>
            <a:ext cx="604838" cy="201613"/>
          </a:xfrm>
          <a:prstGeom prst="rect">
            <a:avLst/>
          </a:prstGeom>
          <a:solidFill>
            <a:schemeClr val="accent1">
              <a:alpha val="0"/>
            </a:scheme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Tree>
    <p:extLst>
      <p:ext uri="{BB962C8B-B14F-4D97-AF65-F5344CB8AC3E}">
        <p14:creationId xmlns:p14="http://schemas.microsoft.com/office/powerpoint/2010/main" val="3200039469"/>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Amplitud afloramien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969963"/>
            <a:ext cx="861536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6979" name="Object 5"/>
          <p:cNvGraphicFramePr>
            <a:graphicFrameLocks noGrp="1" noChangeAspect="1"/>
          </p:cNvGraphicFramePr>
          <p:nvPr>
            <p:ph sz="half" idx="1"/>
          </p:nvPr>
        </p:nvGraphicFramePr>
        <p:xfrm>
          <a:off x="0" y="0"/>
          <a:ext cx="4527550" cy="449263"/>
        </p:xfrm>
        <a:graphic>
          <a:graphicData uri="http://schemas.openxmlformats.org/presentationml/2006/ole">
            <mc:AlternateContent xmlns:mc="http://schemas.openxmlformats.org/markup-compatibility/2006">
              <mc:Choice xmlns:v="urn:schemas-microsoft-com:vml" Requires="v">
                <p:oleObj spid="_x0000_s47128" r:id="rId5" imgW="5161905" imgH="514422" progId="">
                  <p:embed/>
                </p:oleObj>
              </mc:Choice>
              <mc:Fallback>
                <p:oleObj r:id="rId5"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275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6980" name="Object 7"/>
          <p:cNvGraphicFramePr>
            <a:graphicFrameLocks noGrp="1" noChangeAspect="1"/>
          </p:cNvGraphicFramePr>
          <p:nvPr>
            <p:ph sz="half" idx="2"/>
          </p:nvPr>
        </p:nvGraphicFramePr>
        <p:xfrm>
          <a:off x="1014413" y="6386513"/>
          <a:ext cx="8129587" cy="471487"/>
        </p:xfrm>
        <a:graphic>
          <a:graphicData uri="http://schemas.openxmlformats.org/presentationml/2006/ole">
            <mc:AlternateContent xmlns:mc="http://schemas.openxmlformats.org/markup-compatibility/2006">
              <mc:Choice xmlns:v="urn:schemas-microsoft-com:vml" Requires="v">
                <p:oleObj spid="_x0000_s47129" r:id="rId7" imgW="5161905" imgH="514422" progId="">
                  <p:embed/>
                </p:oleObj>
              </mc:Choice>
              <mc:Fallback>
                <p:oleObj r:id="rId7"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6386513"/>
                        <a:ext cx="812958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6981" name="Picture 1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9038" y="909638"/>
            <a:ext cx="56356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1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8238" y="3275013"/>
            <a:ext cx="56356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3307345260"/>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Grp="1" noChangeAspect="1"/>
          </p:cNvGraphicFramePr>
          <p:nvPr>
            <p:ph sz="quarter" idx="1"/>
          </p:nvPr>
        </p:nvGraphicFramePr>
        <p:xfrm>
          <a:off x="0" y="0"/>
          <a:ext cx="4540250" cy="460375"/>
        </p:xfrm>
        <a:graphic>
          <a:graphicData uri="http://schemas.openxmlformats.org/presentationml/2006/ole">
            <mc:AlternateContent xmlns:mc="http://schemas.openxmlformats.org/markup-compatibility/2006">
              <mc:Choice xmlns:v="urn:schemas-microsoft-com:vml" Requires="v">
                <p:oleObj spid="_x0000_s48163"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402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8003" name="Object 3"/>
          <p:cNvGraphicFramePr>
            <a:graphicFrameLocks noGrp="1" noChangeAspect="1"/>
          </p:cNvGraphicFramePr>
          <p:nvPr>
            <p:ph sz="quarter" idx="2"/>
          </p:nvPr>
        </p:nvGraphicFramePr>
        <p:xfrm>
          <a:off x="889000" y="6397625"/>
          <a:ext cx="8255000" cy="460375"/>
        </p:xfrm>
        <a:graphic>
          <a:graphicData uri="http://schemas.openxmlformats.org/presentationml/2006/ole">
            <mc:AlternateContent xmlns:mc="http://schemas.openxmlformats.org/markup-compatibility/2006">
              <mc:Choice xmlns:v="urn:schemas-microsoft-com:vml" Requires="v">
                <p:oleObj spid="_x0000_s48164"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0" y="6397625"/>
                        <a:ext cx="8255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8004" name="Object 5"/>
          <p:cNvGraphicFramePr>
            <a:graphicFrameLocks noGrp="1" noChangeAspect="1"/>
          </p:cNvGraphicFramePr>
          <p:nvPr>
            <p:ph sz="quarter" idx="3"/>
          </p:nvPr>
        </p:nvGraphicFramePr>
        <p:xfrm>
          <a:off x="150813" y="1643063"/>
          <a:ext cx="4779962" cy="1911350"/>
        </p:xfrm>
        <a:graphic>
          <a:graphicData uri="http://schemas.openxmlformats.org/presentationml/2006/ole">
            <mc:AlternateContent xmlns:mc="http://schemas.openxmlformats.org/markup-compatibility/2006">
              <mc:Choice xmlns:v="urn:schemas-microsoft-com:vml" Requires="v">
                <p:oleObj spid="_x0000_s48165" r:id="rId7" imgW="2715004" imgH="1085714" progId="">
                  <p:embed/>
                </p:oleObj>
              </mc:Choice>
              <mc:Fallback>
                <p:oleObj r:id="rId7" imgW="2715004" imgH="1085714"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3" y="1643063"/>
                        <a:ext cx="4779962"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005" name="Text Box 4"/>
          <p:cNvSpPr txBox="1">
            <a:spLocks noChangeArrowheads="1"/>
          </p:cNvSpPr>
          <p:nvPr/>
        </p:nvSpPr>
        <p:spPr bwMode="auto">
          <a:xfrm>
            <a:off x="1274763" y="625475"/>
            <a:ext cx="6980237" cy="376238"/>
          </a:xfrm>
          <a:prstGeom prst="rect">
            <a:avLst/>
          </a:prstGeom>
          <a:solidFill>
            <a:srgbClr val="CCFFCC"/>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t>Interpretación de un mapa geológico. La “regla de las uves”</a:t>
            </a:r>
          </a:p>
        </p:txBody>
      </p:sp>
      <p:sp>
        <p:nvSpPr>
          <p:cNvPr id="128006" name="Text Box 8"/>
          <p:cNvSpPr txBox="1">
            <a:spLocks noChangeArrowheads="1"/>
          </p:cNvSpPr>
          <p:nvPr/>
        </p:nvSpPr>
        <p:spPr bwMode="auto">
          <a:xfrm>
            <a:off x="336550" y="1146175"/>
            <a:ext cx="567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solidFill>
                  <a:srgbClr val="996633"/>
                </a:solidFill>
              </a:rPr>
              <a:t>1 - </a:t>
            </a:r>
            <a:r>
              <a:rPr lang="es-ES_tradnl" altLang="es-ES" b="1" u="sng">
                <a:solidFill>
                  <a:srgbClr val="996633"/>
                </a:solidFill>
              </a:rPr>
              <a:t>ESTRATOS HORIZONTALES</a:t>
            </a:r>
          </a:p>
        </p:txBody>
      </p:sp>
      <p:sp>
        <p:nvSpPr>
          <p:cNvPr id="128007" name="Text Box 9"/>
          <p:cNvSpPr txBox="1">
            <a:spLocks noChangeArrowheads="1"/>
          </p:cNvSpPr>
          <p:nvPr/>
        </p:nvSpPr>
        <p:spPr bwMode="auto">
          <a:xfrm>
            <a:off x="219075" y="3879850"/>
            <a:ext cx="4514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a:t>Los contactos de las unidades geológicas son paralelos a las curvas de nivel. Tanto si tenemos un relieve llano como con otra orografía.</a:t>
            </a:r>
          </a:p>
        </p:txBody>
      </p:sp>
      <p:pic>
        <p:nvPicPr>
          <p:cNvPr id="128008" name="Picture 18" descr="3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4900" y="1287463"/>
            <a:ext cx="42291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2789379441"/>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 y="908050"/>
            <a:ext cx="8053387"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9027" name="1 Objeto"/>
          <p:cNvGraphicFramePr>
            <a:graphicFrameLocks noGrp="1" noChangeAspect="1"/>
          </p:cNvGraphicFramePr>
          <p:nvPr/>
        </p:nvGraphicFramePr>
        <p:xfrm>
          <a:off x="0" y="0"/>
          <a:ext cx="4540250" cy="460375"/>
        </p:xfrm>
        <a:graphic>
          <a:graphicData uri="http://schemas.openxmlformats.org/presentationml/2006/ole">
            <mc:AlternateContent xmlns:mc="http://schemas.openxmlformats.org/markup-compatibility/2006">
              <mc:Choice xmlns:v="urn:schemas-microsoft-com:vml" Requires="v">
                <p:oleObj spid="_x0000_s49176" r:id="rId5" imgW="5161905" imgH="514422" progId="">
                  <p:embed/>
                </p:oleObj>
              </mc:Choice>
              <mc:Fallback>
                <p:oleObj r:id="rId5"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402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9028" name="2 Objeto"/>
          <p:cNvGraphicFramePr>
            <a:graphicFrameLocks noGrp="1" noChangeAspect="1"/>
          </p:cNvGraphicFramePr>
          <p:nvPr/>
        </p:nvGraphicFramePr>
        <p:xfrm>
          <a:off x="889000" y="6397625"/>
          <a:ext cx="8255000" cy="460375"/>
        </p:xfrm>
        <a:graphic>
          <a:graphicData uri="http://schemas.openxmlformats.org/presentationml/2006/ole">
            <mc:AlternateContent xmlns:mc="http://schemas.openxmlformats.org/markup-compatibility/2006">
              <mc:Choice xmlns:v="urn:schemas-microsoft-com:vml" Requires="v">
                <p:oleObj spid="_x0000_s49177" r:id="rId7" imgW="5161905" imgH="514422" progId="">
                  <p:embed/>
                </p:oleObj>
              </mc:Choice>
              <mc:Fallback>
                <p:oleObj r:id="rId7" imgW="5161905" imgH="514422"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00" y="6397625"/>
                        <a:ext cx="8255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4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3466491058"/>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3"/>
          <p:cNvGraphicFramePr>
            <a:graphicFrameLocks noGrp="1" noChangeAspect="1"/>
          </p:cNvGraphicFramePr>
          <p:nvPr>
            <p:ph sz="quarter" idx="3"/>
          </p:nvPr>
        </p:nvGraphicFramePr>
        <p:xfrm>
          <a:off x="5105400" y="6456363"/>
          <a:ext cx="4038600" cy="401637"/>
        </p:xfrm>
        <a:graphic>
          <a:graphicData uri="http://schemas.openxmlformats.org/presentationml/2006/ole">
            <mc:AlternateContent xmlns:mc="http://schemas.openxmlformats.org/markup-compatibility/2006">
              <mc:Choice xmlns:v="urn:schemas-microsoft-com:vml" Requires="v">
                <p:oleObj spid="_x0000_s22569"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6456363"/>
                        <a:ext cx="4038600"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379" name="Object 2"/>
          <p:cNvGraphicFramePr>
            <a:graphicFrameLocks noGrp="1" noChangeAspect="1"/>
          </p:cNvGraphicFramePr>
          <p:nvPr>
            <p:ph sz="half" idx="1"/>
          </p:nvPr>
        </p:nvGraphicFramePr>
        <p:xfrm>
          <a:off x="1309688" y="3652838"/>
          <a:ext cx="2333625" cy="419100"/>
        </p:xfrm>
        <a:graphic>
          <a:graphicData uri="http://schemas.openxmlformats.org/presentationml/2006/ole">
            <mc:AlternateContent xmlns:mc="http://schemas.openxmlformats.org/markup-compatibility/2006">
              <mc:Choice xmlns:v="urn:schemas-microsoft-com:vml" Requires="v">
                <p:oleObj spid="_x0000_s22570" r:id="rId6" imgW="2333333" imgH="419048" progId="">
                  <p:embed/>
                </p:oleObj>
              </mc:Choice>
              <mc:Fallback>
                <p:oleObj r:id="rId6" imgW="2333333" imgH="419048"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9688" y="3652838"/>
                        <a:ext cx="23336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380" name="Object 20"/>
          <p:cNvGraphicFramePr>
            <a:graphicFrameLocks noGrp="1" noChangeAspect="1"/>
          </p:cNvGraphicFramePr>
          <p:nvPr>
            <p:ph sz="quarter" idx="2"/>
          </p:nvPr>
        </p:nvGraphicFramePr>
        <p:xfrm>
          <a:off x="0" y="0"/>
          <a:ext cx="4030663" cy="401638"/>
        </p:xfrm>
        <a:graphic>
          <a:graphicData uri="http://schemas.openxmlformats.org/presentationml/2006/ole">
            <mc:AlternateContent xmlns:mc="http://schemas.openxmlformats.org/markup-compatibility/2006">
              <mc:Choice xmlns:v="urn:schemas-microsoft-com:vml" Requires="v">
                <p:oleObj spid="_x0000_s22571" r:id="rId8" imgW="5161905" imgH="514422" progId="">
                  <p:embed/>
                </p:oleObj>
              </mc:Choice>
              <mc:Fallback>
                <p:oleObj r:id="rId8"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0306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138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0"/>
            <a:ext cx="72723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2" name="Rectangle 4"/>
          <p:cNvSpPr>
            <a:spLocks noChangeArrowheads="1"/>
          </p:cNvSpPr>
          <p:nvPr/>
        </p:nvSpPr>
        <p:spPr bwMode="auto">
          <a:xfrm>
            <a:off x="7019925" y="836613"/>
            <a:ext cx="1763713" cy="360362"/>
          </a:xfrm>
          <a:prstGeom prst="rect">
            <a:avLst/>
          </a:prstGeom>
          <a:solidFill>
            <a:srgbClr val="CCFF99"/>
          </a:solidFill>
          <a:ln w="12700">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a:t>Río permanente</a:t>
            </a:r>
          </a:p>
        </p:txBody>
      </p:sp>
      <p:sp>
        <p:nvSpPr>
          <p:cNvPr id="101383" name="Line 5"/>
          <p:cNvSpPr>
            <a:spLocks noChangeShapeType="1"/>
          </p:cNvSpPr>
          <p:nvPr/>
        </p:nvSpPr>
        <p:spPr bwMode="auto">
          <a:xfrm>
            <a:off x="7667625" y="1233488"/>
            <a:ext cx="179388" cy="86518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1384" name="Rectangle 6"/>
          <p:cNvSpPr>
            <a:spLocks noChangeArrowheads="1"/>
          </p:cNvSpPr>
          <p:nvPr/>
        </p:nvSpPr>
        <p:spPr bwMode="auto">
          <a:xfrm>
            <a:off x="2303463" y="0"/>
            <a:ext cx="2628900" cy="512763"/>
          </a:xfrm>
          <a:prstGeom prst="rect">
            <a:avLst/>
          </a:prstGeom>
          <a:solidFill>
            <a:srgbClr val="CCFF99"/>
          </a:solidFill>
          <a:ln w="12700">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a:t>Curva de nivel (con cota)</a:t>
            </a:r>
          </a:p>
          <a:p>
            <a:pPr algn="ctr" eaLnBrk="1" hangingPunct="1"/>
            <a:r>
              <a:rPr lang="es-ES" altLang="es-ES"/>
              <a:t>- Curva maestra -</a:t>
            </a:r>
          </a:p>
        </p:txBody>
      </p:sp>
      <p:sp>
        <p:nvSpPr>
          <p:cNvPr id="101385" name="Line 7"/>
          <p:cNvSpPr>
            <a:spLocks noChangeShapeType="1"/>
          </p:cNvSpPr>
          <p:nvPr/>
        </p:nvSpPr>
        <p:spPr bwMode="auto">
          <a:xfrm flipH="1">
            <a:off x="3276600" y="549275"/>
            <a:ext cx="142875" cy="6477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1386" name="Rectangle 8"/>
          <p:cNvSpPr>
            <a:spLocks noChangeArrowheads="1"/>
          </p:cNvSpPr>
          <p:nvPr/>
        </p:nvSpPr>
        <p:spPr bwMode="auto">
          <a:xfrm>
            <a:off x="5040313" y="0"/>
            <a:ext cx="2628900" cy="360363"/>
          </a:xfrm>
          <a:prstGeom prst="rect">
            <a:avLst/>
          </a:prstGeom>
          <a:solidFill>
            <a:srgbClr val="CCFF99"/>
          </a:solidFill>
          <a:ln w="12700">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a:t>Curva de nivel (sin cota)</a:t>
            </a:r>
          </a:p>
        </p:txBody>
      </p:sp>
      <p:sp>
        <p:nvSpPr>
          <p:cNvPr id="101387" name="Line 9"/>
          <p:cNvSpPr>
            <a:spLocks noChangeShapeType="1"/>
          </p:cNvSpPr>
          <p:nvPr/>
        </p:nvSpPr>
        <p:spPr bwMode="auto">
          <a:xfrm flipH="1">
            <a:off x="5076825" y="368300"/>
            <a:ext cx="142875" cy="6127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1388" name="Rectangle 10"/>
          <p:cNvSpPr>
            <a:spLocks noChangeArrowheads="1"/>
          </p:cNvSpPr>
          <p:nvPr/>
        </p:nvSpPr>
        <p:spPr bwMode="auto">
          <a:xfrm>
            <a:off x="1008063" y="1520825"/>
            <a:ext cx="2233612" cy="325438"/>
          </a:xfrm>
          <a:prstGeom prst="rect">
            <a:avLst/>
          </a:prstGeom>
          <a:solidFill>
            <a:srgbClr val="CCFF99"/>
          </a:solidFill>
          <a:ln w="12700">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a:t>Altitud de la cumbre</a:t>
            </a:r>
          </a:p>
        </p:txBody>
      </p:sp>
      <p:sp>
        <p:nvSpPr>
          <p:cNvPr id="101389" name="Line 11"/>
          <p:cNvSpPr>
            <a:spLocks noChangeShapeType="1"/>
          </p:cNvSpPr>
          <p:nvPr/>
        </p:nvSpPr>
        <p:spPr bwMode="auto">
          <a:xfrm flipH="1" flipV="1">
            <a:off x="1692275" y="836613"/>
            <a:ext cx="179388" cy="6477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1390" name="Rectangle 12"/>
          <p:cNvSpPr>
            <a:spLocks noChangeArrowheads="1"/>
          </p:cNvSpPr>
          <p:nvPr/>
        </p:nvSpPr>
        <p:spPr bwMode="auto">
          <a:xfrm>
            <a:off x="1547813" y="3716338"/>
            <a:ext cx="2160587" cy="360362"/>
          </a:xfrm>
          <a:prstGeom prst="rect">
            <a:avLst/>
          </a:prstGeom>
          <a:solidFill>
            <a:srgbClr val="CCFF99"/>
          </a:solidFill>
          <a:ln w="12700">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a:t>Núcleo de población</a:t>
            </a:r>
          </a:p>
        </p:txBody>
      </p:sp>
      <p:sp>
        <p:nvSpPr>
          <p:cNvPr id="101391" name="Line 13"/>
          <p:cNvSpPr>
            <a:spLocks noChangeShapeType="1"/>
          </p:cNvSpPr>
          <p:nvPr/>
        </p:nvSpPr>
        <p:spPr bwMode="auto">
          <a:xfrm flipV="1">
            <a:off x="2268538" y="3392488"/>
            <a:ext cx="719137" cy="2873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1392" name="Rectangle 14"/>
          <p:cNvSpPr>
            <a:spLocks noChangeArrowheads="1"/>
          </p:cNvSpPr>
          <p:nvPr/>
        </p:nvSpPr>
        <p:spPr bwMode="auto">
          <a:xfrm>
            <a:off x="5616575" y="3752850"/>
            <a:ext cx="1979613" cy="323850"/>
          </a:xfrm>
          <a:prstGeom prst="rect">
            <a:avLst/>
          </a:prstGeom>
          <a:solidFill>
            <a:srgbClr val="CCFF99"/>
          </a:solidFill>
          <a:ln w="12700">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a:t>Límite municipal</a:t>
            </a:r>
          </a:p>
        </p:txBody>
      </p:sp>
      <p:sp>
        <p:nvSpPr>
          <p:cNvPr id="101393" name="Line 15"/>
          <p:cNvSpPr>
            <a:spLocks noChangeShapeType="1"/>
          </p:cNvSpPr>
          <p:nvPr/>
        </p:nvSpPr>
        <p:spPr bwMode="auto">
          <a:xfrm flipH="1" flipV="1">
            <a:off x="6192838" y="2565400"/>
            <a:ext cx="71437" cy="11144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1394" name="Rectangle 16"/>
          <p:cNvSpPr>
            <a:spLocks noChangeArrowheads="1"/>
          </p:cNvSpPr>
          <p:nvPr/>
        </p:nvSpPr>
        <p:spPr bwMode="auto">
          <a:xfrm>
            <a:off x="4140200" y="3897313"/>
            <a:ext cx="1403350" cy="360362"/>
          </a:xfrm>
          <a:prstGeom prst="rect">
            <a:avLst/>
          </a:prstGeom>
          <a:solidFill>
            <a:srgbClr val="CCFF99"/>
          </a:solidFill>
          <a:ln w="12700">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a:t>Toponimia</a:t>
            </a:r>
          </a:p>
        </p:txBody>
      </p:sp>
      <p:sp>
        <p:nvSpPr>
          <p:cNvPr id="101395" name="Line 17"/>
          <p:cNvSpPr>
            <a:spLocks noChangeShapeType="1"/>
          </p:cNvSpPr>
          <p:nvPr/>
        </p:nvSpPr>
        <p:spPr bwMode="auto">
          <a:xfrm flipH="1" flipV="1">
            <a:off x="4535488" y="3284538"/>
            <a:ext cx="684212" cy="5746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1396" name="Rectangle 18"/>
          <p:cNvSpPr>
            <a:spLocks noChangeArrowheads="1"/>
          </p:cNvSpPr>
          <p:nvPr/>
        </p:nvSpPr>
        <p:spPr bwMode="auto">
          <a:xfrm>
            <a:off x="5724525" y="5949950"/>
            <a:ext cx="1836738" cy="360363"/>
          </a:xfrm>
          <a:prstGeom prst="rect">
            <a:avLst/>
          </a:prstGeom>
          <a:solidFill>
            <a:srgbClr val="CCFF99"/>
          </a:solidFill>
          <a:ln w="12700">
            <a:solidFill>
              <a:srgbClr val="2E8A2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a:t>Línea eléctrica</a:t>
            </a:r>
          </a:p>
        </p:txBody>
      </p:sp>
      <p:sp>
        <p:nvSpPr>
          <p:cNvPr id="101397" name="Line 19"/>
          <p:cNvSpPr>
            <a:spLocks noChangeShapeType="1"/>
          </p:cNvSpPr>
          <p:nvPr/>
        </p:nvSpPr>
        <p:spPr bwMode="auto">
          <a:xfrm flipH="1" flipV="1">
            <a:off x="5364163" y="5481638"/>
            <a:ext cx="827087" cy="4302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 name="21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737994622"/>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Grp="1" noChangeAspect="1"/>
          </p:cNvGraphicFramePr>
          <p:nvPr>
            <p:ph sz="quarter" idx="1"/>
          </p:nvPr>
        </p:nvGraphicFramePr>
        <p:xfrm>
          <a:off x="0" y="0"/>
          <a:ext cx="4540250" cy="460375"/>
        </p:xfrm>
        <a:graphic>
          <a:graphicData uri="http://schemas.openxmlformats.org/presentationml/2006/ole">
            <mc:AlternateContent xmlns:mc="http://schemas.openxmlformats.org/markup-compatibility/2006">
              <mc:Choice xmlns:v="urn:schemas-microsoft-com:vml" Requires="v">
                <p:oleObj spid="_x0000_s50211"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402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0051" name="Object 3"/>
          <p:cNvGraphicFramePr>
            <a:graphicFrameLocks noGrp="1" noChangeAspect="1"/>
          </p:cNvGraphicFramePr>
          <p:nvPr>
            <p:ph sz="quarter" idx="2"/>
          </p:nvPr>
        </p:nvGraphicFramePr>
        <p:xfrm>
          <a:off x="889000" y="6397625"/>
          <a:ext cx="8255000" cy="460375"/>
        </p:xfrm>
        <a:graphic>
          <a:graphicData uri="http://schemas.openxmlformats.org/presentationml/2006/ole">
            <mc:AlternateContent xmlns:mc="http://schemas.openxmlformats.org/markup-compatibility/2006">
              <mc:Choice xmlns:v="urn:schemas-microsoft-com:vml" Requires="v">
                <p:oleObj spid="_x0000_s50212"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0" y="6397625"/>
                        <a:ext cx="8255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0052" name="Text Box 5"/>
          <p:cNvSpPr txBox="1">
            <a:spLocks noChangeArrowheads="1"/>
          </p:cNvSpPr>
          <p:nvPr/>
        </p:nvSpPr>
        <p:spPr bwMode="auto">
          <a:xfrm>
            <a:off x="1274763" y="625475"/>
            <a:ext cx="6980237" cy="376238"/>
          </a:xfrm>
          <a:prstGeom prst="rect">
            <a:avLst/>
          </a:prstGeom>
          <a:solidFill>
            <a:srgbClr val="CCFFCC"/>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t>Interpretación de un mapa geológico. La “regla de las uves”</a:t>
            </a:r>
          </a:p>
        </p:txBody>
      </p:sp>
      <p:sp>
        <p:nvSpPr>
          <p:cNvPr id="130053" name="Text Box 8"/>
          <p:cNvSpPr txBox="1">
            <a:spLocks noChangeArrowheads="1"/>
          </p:cNvSpPr>
          <p:nvPr/>
        </p:nvSpPr>
        <p:spPr bwMode="auto">
          <a:xfrm>
            <a:off x="341313" y="1150938"/>
            <a:ext cx="7997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solidFill>
                  <a:srgbClr val="996633"/>
                </a:solidFill>
              </a:rPr>
              <a:t>2 - </a:t>
            </a:r>
            <a:r>
              <a:rPr lang="es-ES_tradnl" altLang="es-ES" b="1" u="sng">
                <a:solidFill>
                  <a:srgbClr val="996633"/>
                </a:solidFill>
              </a:rPr>
              <a:t>ESTRATOS INCLINADOS</a:t>
            </a:r>
            <a:endParaRPr lang="es-ES_tradnl" altLang="es-ES"/>
          </a:p>
        </p:txBody>
      </p:sp>
      <p:graphicFrame>
        <p:nvGraphicFramePr>
          <p:cNvPr id="130054" name="Object 9"/>
          <p:cNvGraphicFramePr>
            <a:graphicFrameLocks noGrp="1" noChangeAspect="1"/>
          </p:cNvGraphicFramePr>
          <p:nvPr>
            <p:ph sz="quarter" idx="4"/>
          </p:nvPr>
        </p:nvGraphicFramePr>
        <p:xfrm>
          <a:off x="400050" y="2813050"/>
          <a:ext cx="5049838" cy="3322638"/>
        </p:xfrm>
        <a:graphic>
          <a:graphicData uri="http://schemas.openxmlformats.org/presentationml/2006/ole">
            <mc:AlternateContent xmlns:mc="http://schemas.openxmlformats.org/markup-compatibility/2006">
              <mc:Choice xmlns:v="urn:schemas-microsoft-com:vml" Requires="v">
                <p:oleObj spid="_x0000_s50213" r:id="rId7" imgW="4067743" imgH="2676899" progId="">
                  <p:embed/>
                </p:oleObj>
              </mc:Choice>
              <mc:Fallback>
                <p:oleObj r:id="rId7" imgW="4067743" imgH="2676899"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 y="2813050"/>
                        <a:ext cx="5049838" cy="3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0055" name="Text Box 10"/>
          <p:cNvSpPr txBox="1">
            <a:spLocks noChangeArrowheads="1"/>
          </p:cNvSpPr>
          <p:nvPr/>
        </p:nvSpPr>
        <p:spPr bwMode="auto">
          <a:xfrm>
            <a:off x="339725" y="1593850"/>
            <a:ext cx="83343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a:t>Los contactos entre las unidades geológicas trazan una “uve” cuando cruzan un valle (cauce de un arroyo o de un río). El vértice de esa uve señala en la dirección hacia la que está inclinado o </a:t>
            </a:r>
            <a:r>
              <a:rPr lang="es-ES_tradnl" altLang="es-ES" b="1"/>
              <a:t>buza</a:t>
            </a:r>
            <a:r>
              <a:rPr lang="es-ES_tradnl" altLang="es-ES"/>
              <a:t> ese contacto (y, por tanto, también los estratos).</a:t>
            </a:r>
          </a:p>
        </p:txBody>
      </p:sp>
      <p:sp>
        <p:nvSpPr>
          <p:cNvPr id="130056" name="Text Box 12"/>
          <p:cNvSpPr txBox="1">
            <a:spLocks noChangeArrowheads="1"/>
          </p:cNvSpPr>
          <p:nvPr/>
        </p:nvSpPr>
        <p:spPr bwMode="auto">
          <a:xfrm>
            <a:off x="5521325" y="3194050"/>
            <a:ext cx="30892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t>A)</a:t>
            </a:r>
            <a:r>
              <a:rPr lang="es-ES_tradnl" altLang="es-ES"/>
              <a:t> En este caso, los estratos buzan aguas arriba. Las puntas de las uves de las unidades geológicas y de las curvas de nivel apuntan en el mismo sentido. </a:t>
            </a:r>
          </a:p>
        </p:txBody>
      </p:sp>
      <p:sp>
        <p:nvSpPr>
          <p:cNvPr id="9" name="8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3744512690"/>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30"/>
          <p:cNvGrpSpPr>
            <a:grpSpLocks/>
          </p:cNvGrpSpPr>
          <p:nvPr/>
        </p:nvGrpSpPr>
        <p:grpSpPr bwMode="auto">
          <a:xfrm>
            <a:off x="316769" y="962856"/>
            <a:ext cx="5691188" cy="5170487"/>
            <a:chOff x="1260" y="794"/>
            <a:chExt cx="3313" cy="3009"/>
          </a:xfrm>
        </p:grpSpPr>
        <p:pic>
          <p:nvPicPr>
            <p:cNvPr id="131091" name="Picture 9" descr="260-2 regla de las uves"/>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2548" t="13757" r="71111"/>
            <a:stretch>
              <a:fillRect/>
            </a:stretch>
          </p:blipFill>
          <p:spPr bwMode="auto">
            <a:xfrm>
              <a:off x="1260" y="794"/>
              <a:ext cx="3313" cy="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2" name="Text Box 23">
              <a:hlinkClick r:id="rId5" action="ppaction://hlinksldjump"/>
            </p:cNvPr>
            <p:cNvSpPr txBox="1">
              <a:spLocks noChangeArrowheads="1"/>
            </p:cNvSpPr>
            <p:nvPr/>
          </p:nvSpPr>
          <p:spPr bwMode="auto">
            <a:xfrm>
              <a:off x="2501" y="2940"/>
              <a:ext cx="175"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31093" name="Text Box 24">
              <a:hlinkClick r:id="rId5" action="ppaction://hlinksldjump"/>
            </p:cNvPr>
            <p:cNvSpPr txBox="1">
              <a:spLocks noChangeArrowheads="1"/>
            </p:cNvSpPr>
            <p:nvPr/>
          </p:nvSpPr>
          <p:spPr bwMode="auto">
            <a:xfrm>
              <a:off x="1964" y="2735"/>
              <a:ext cx="162"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31094" name="Text Box 25">
              <a:hlinkClick r:id="rId5" action="ppaction://hlinksldjump"/>
            </p:cNvPr>
            <p:cNvSpPr txBox="1">
              <a:spLocks noChangeArrowheads="1"/>
            </p:cNvSpPr>
            <p:nvPr/>
          </p:nvSpPr>
          <p:spPr bwMode="auto">
            <a:xfrm>
              <a:off x="1522" y="2506"/>
              <a:ext cx="166"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1095" name="Text Box 26">
              <a:hlinkClick r:id="rId5" action="ppaction://hlinksldjump"/>
            </p:cNvPr>
            <p:cNvSpPr txBox="1">
              <a:spLocks noChangeArrowheads="1"/>
            </p:cNvSpPr>
            <p:nvPr/>
          </p:nvSpPr>
          <p:spPr bwMode="auto">
            <a:xfrm>
              <a:off x="1412" y="2008"/>
              <a:ext cx="157"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1096" name="Text Box 27">
              <a:hlinkClick r:id="rId5" action="ppaction://hlinksldjump"/>
            </p:cNvPr>
            <p:cNvSpPr txBox="1">
              <a:spLocks noChangeArrowheads="1"/>
            </p:cNvSpPr>
            <p:nvPr/>
          </p:nvSpPr>
          <p:spPr bwMode="auto">
            <a:xfrm>
              <a:off x="1389" y="1448"/>
              <a:ext cx="153"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sp>
          <p:nvSpPr>
            <p:cNvPr id="131097" name="Text Box 29">
              <a:hlinkClick r:id="rId5" action="ppaction://hlinksldjump"/>
            </p:cNvPr>
            <p:cNvSpPr txBox="1">
              <a:spLocks noChangeArrowheads="1"/>
            </p:cNvSpPr>
            <p:nvPr/>
          </p:nvSpPr>
          <p:spPr bwMode="auto">
            <a:xfrm>
              <a:off x="2840" y="3074"/>
              <a:ext cx="175"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A</a:t>
              </a:r>
            </a:p>
          </p:txBody>
        </p:sp>
      </p:grpSp>
      <p:grpSp>
        <p:nvGrpSpPr>
          <p:cNvPr id="131075" name="Group 43"/>
          <p:cNvGrpSpPr>
            <a:grpSpLocks/>
          </p:cNvGrpSpPr>
          <p:nvPr/>
        </p:nvGrpSpPr>
        <p:grpSpPr bwMode="auto">
          <a:xfrm>
            <a:off x="6221413" y="1682750"/>
            <a:ext cx="1885950" cy="2668588"/>
            <a:chOff x="125" y="1862"/>
            <a:chExt cx="1188" cy="1681"/>
          </a:xfrm>
        </p:grpSpPr>
        <p:pic>
          <p:nvPicPr>
            <p:cNvPr id="131081" name="Picture 32" descr="260-2 regla de las uves"/>
            <p:cNvPicPr>
              <a:picLocks noChangeAspect="1" noChangeArrowheads="1"/>
            </p:cNvPicPr>
            <p:nvPr/>
          </p:nvPicPr>
          <p:blipFill>
            <a:blip r:embed="rId4">
              <a:extLst>
                <a:ext uri="{28A0092B-C50C-407E-A947-70E740481C1C}">
                  <a14:useLocalDpi xmlns:a14="http://schemas.microsoft.com/office/drawing/2010/main" val="0"/>
                </a:ext>
              </a:extLst>
            </a:blip>
            <a:srcRect l="29854" t="7135" r="54015" b="10619"/>
            <a:stretch>
              <a:fillRect/>
            </a:stretch>
          </p:blipFill>
          <p:spPr bwMode="auto">
            <a:xfrm>
              <a:off x="125" y="1862"/>
              <a:ext cx="1188"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2" name="Text Box 34"/>
            <p:cNvSpPr txBox="1">
              <a:spLocks noChangeArrowheads="1"/>
            </p:cNvSpPr>
            <p:nvPr/>
          </p:nvSpPr>
          <p:spPr bwMode="auto">
            <a:xfrm>
              <a:off x="984" y="3342"/>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1083" name="Text Box 35"/>
            <p:cNvSpPr txBox="1">
              <a:spLocks noChangeArrowheads="1"/>
            </p:cNvSpPr>
            <p:nvPr/>
          </p:nvSpPr>
          <p:spPr bwMode="auto">
            <a:xfrm>
              <a:off x="970" y="3021"/>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1084" name="Text Box 36"/>
            <p:cNvSpPr txBox="1">
              <a:spLocks noChangeArrowheads="1"/>
            </p:cNvSpPr>
            <p:nvPr/>
          </p:nvSpPr>
          <p:spPr bwMode="auto">
            <a:xfrm>
              <a:off x="997" y="2566"/>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1085" name="Text Box 37"/>
            <p:cNvSpPr txBox="1">
              <a:spLocks noChangeArrowheads="1"/>
            </p:cNvSpPr>
            <p:nvPr/>
          </p:nvSpPr>
          <p:spPr bwMode="auto">
            <a:xfrm>
              <a:off x="180" y="3335"/>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31086" name="Text Box 38"/>
            <p:cNvSpPr txBox="1">
              <a:spLocks noChangeArrowheads="1"/>
            </p:cNvSpPr>
            <p:nvPr/>
          </p:nvSpPr>
          <p:spPr bwMode="auto">
            <a:xfrm>
              <a:off x="180" y="3075"/>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31087" name="Text Box 39"/>
            <p:cNvSpPr txBox="1">
              <a:spLocks noChangeArrowheads="1"/>
            </p:cNvSpPr>
            <p:nvPr/>
          </p:nvSpPr>
          <p:spPr bwMode="auto">
            <a:xfrm>
              <a:off x="180" y="2736"/>
              <a:ext cx="18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1088" name="Text Box 40"/>
            <p:cNvSpPr txBox="1">
              <a:spLocks noChangeArrowheads="1"/>
            </p:cNvSpPr>
            <p:nvPr/>
          </p:nvSpPr>
          <p:spPr bwMode="auto">
            <a:xfrm>
              <a:off x="180" y="2261"/>
              <a:ext cx="17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1089" name="Text Box 41"/>
            <p:cNvSpPr txBox="1">
              <a:spLocks noChangeArrowheads="1"/>
            </p:cNvSpPr>
            <p:nvPr/>
          </p:nvSpPr>
          <p:spPr bwMode="auto">
            <a:xfrm>
              <a:off x="180" y="1899"/>
              <a:ext cx="16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sp>
          <p:nvSpPr>
            <p:cNvPr id="131090" name="Text Box 42"/>
            <p:cNvSpPr txBox="1">
              <a:spLocks noChangeArrowheads="1"/>
            </p:cNvSpPr>
            <p:nvPr/>
          </p:nvSpPr>
          <p:spPr bwMode="auto">
            <a:xfrm>
              <a:off x="1031" y="2197"/>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grpSp>
      <p:sp>
        <p:nvSpPr>
          <p:cNvPr id="131076" name="Text Box 44"/>
          <p:cNvSpPr txBox="1">
            <a:spLocks noChangeArrowheads="1"/>
          </p:cNvSpPr>
          <p:nvPr/>
        </p:nvSpPr>
        <p:spPr bwMode="auto">
          <a:xfrm>
            <a:off x="784225" y="846138"/>
            <a:ext cx="6318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Arroyo</a:t>
            </a:r>
            <a:endParaRPr lang="es-ES" altLang="es-ES" sz="1200">
              <a:solidFill>
                <a:srgbClr val="006600"/>
              </a:solidFill>
            </a:endParaRPr>
          </a:p>
        </p:txBody>
      </p:sp>
      <p:sp>
        <p:nvSpPr>
          <p:cNvPr id="131077" name="Line 45"/>
          <p:cNvSpPr>
            <a:spLocks noChangeShapeType="1"/>
          </p:cNvSpPr>
          <p:nvPr/>
        </p:nvSpPr>
        <p:spPr bwMode="auto">
          <a:xfrm>
            <a:off x="1168400" y="1158875"/>
            <a:ext cx="706438" cy="841375"/>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aphicFrame>
        <p:nvGraphicFramePr>
          <p:cNvPr id="131078" name="Object 46"/>
          <p:cNvGraphicFramePr>
            <a:graphicFrameLocks noGrp="1" noChangeAspect="1"/>
          </p:cNvGraphicFramePr>
          <p:nvPr>
            <p:ph sz="half" idx="1"/>
          </p:nvPr>
        </p:nvGraphicFramePr>
        <p:xfrm>
          <a:off x="0" y="0"/>
          <a:ext cx="4448175" cy="447675"/>
        </p:xfrm>
        <a:graphic>
          <a:graphicData uri="http://schemas.openxmlformats.org/presentationml/2006/ole">
            <mc:AlternateContent xmlns:mc="http://schemas.openxmlformats.org/markup-compatibility/2006">
              <mc:Choice xmlns:v="urn:schemas-microsoft-com:vml" Requires="v">
                <p:oleObj spid="_x0000_s51224" r:id="rId6" imgW="5161905" imgH="514422" progId="">
                  <p:embed/>
                </p:oleObj>
              </mc:Choice>
              <mc:Fallback>
                <p:oleObj r:id="rId6"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4481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1079" name="Object 51"/>
          <p:cNvGraphicFramePr>
            <a:graphicFrameLocks noGrp="1" noChangeAspect="1"/>
          </p:cNvGraphicFramePr>
          <p:nvPr>
            <p:ph sz="half" idx="2"/>
          </p:nvPr>
        </p:nvGraphicFramePr>
        <p:xfrm>
          <a:off x="909638" y="6388100"/>
          <a:ext cx="8234362" cy="469900"/>
        </p:xfrm>
        <a:graphic>
          <a:graphicData uri="http://schemas.openxmlformats.org/presentationml/2006/ole">
            <mc:AlternateContent xmlns:mc="http://schemas.openxmlformats.org/markup-compatibility/2006">
              <mc:Choice xmlns:v="urn:schemas-microsoft-com:vml" Requires="v">
                <p:oleObj spid="_x0000_s51225" r:id="rId8" imgW="5161905" imgH="514422" progId="">
                  <p:embed/>
                </p:oleObj>
              </mc:Choice>
              <mc:Fallback>
                <p:oleObj r:id="rId8"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638" y="6388100"/>
                        <a:ext cx="82343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24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1931496993"/>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Grp="1" noChangeAspect="1"/>
          </p:cNvGraphicFramePr>
          <p:nvPr>
            <p:ph sz="quarter" idx="1"/>
          </p:nvPr>
        </p:nvGraphicFramePr>
        <p:xfrm>
          <a:off x="0" y="0"/>
          <a:ext cx="4540250" cy="460375"/>
        </p:xfrm>
        <a:graphic>
          <a:graphicData uri="http://schemas.openxmlformats.org/presentationml/2006/ole">
            <mc:AlternateContent xmlns:mc="http://schemas.openxmlformats.org/markup-compatibility/2006">
              <mc:Choice xmlns:v="urn:schemas-microsoft-com:vml" Requires="v">
                <p:oleObj spid="_x0000_s52259"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402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2099" name="Object 3"/>
          <p:cNvGraphicFramePr>
            <a:graphicFrameLocks noGrp="1" noChangeAspect="1"/>
          </p:cNvGraphicFramePr>
          <p:nvPr>
            <p:ph sz="quarter" idx="2"/>
          </p:nvPr>
        </p:nvGraphicFramePr>
        <p:xfrm>
          <a:off x="889000" y="6397625"/>
          <a:ext cx="8255000" cy="460375"/>
        </p:xfrm>
        <a:graphic>
          <a:graphicData uri="http://schemas.openxmlformats.org/presentationml/2006/ole">
            <mc:AlternateContent xmlns:mc="http://schemas.openxmlformats.org/markup-compatibility/2006">
              <mc:Choice xmlns:v="urn:schemas-microsoft-com:vml" Requires="v">
                <p:oleObj spid="_x0000_s52260"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0" y="6397625"/>
                        <a:ext cx="8255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2100" name="Text Box 4"/>
          <p:cNvSpPr txBox="1">
            <a:spLocks noChangeArrowheads="1"/>
          </p:cNvSpPr>
          <p:nvPr/>
        </p:nvSpPr>
        <p:spPr bwMode="auto">
          <a:xfrm>
            <a:off x="1274763" y="625475"/>
            <a:ext cx="6980237" cy="376238"/>
          </a:xfrm>
          <a:prstGeom prst="rect">
            <a:avLst/>
          </a:prstGeom>
          <a:solidFill>
            <a:srgbClr val="CCFFCC"/>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t>Interpretación de un mapa geológico. La “regla de las uves”</a:t>
            </a:r>
          </a:p>
        </p:txBody>
      </p:sp>
      <p:sp>
        <p:nvSpPr>
          <p:cNvPr id="132101" name="Text Box 5"/>
          <p:cNvSpPr txBox="1">
            <a:spLocks noChangeArrowheads="1"/>
          </p:cNvSpPr>
          <p:nvPr/>
        </p:nvSpPr>
        <p:spPr bwMode="auto">
          <a:xfrm>
            <a:off x="341313" y="1150938"/>
            <a:ext cx="7997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solidFill>
                  <a:srgbClr val="996633"/>
                </a:solidFill>
              </a:rPr>
              <a:t>2 - </a:t>
            </a:r>
            <a:r>
              <a:rPr lang="es-ES_tradnl" altLang="es-ES" b="1" u="sng">
                <a:solidFill>
                  <a:srgbClr val="996633"/>
                </a:solidFill>
              </a:rPr>
              <a:t>ESTRATOS INCLINADOS</a:t>
            </a:r>
            <a:endParaRPr lang="es-ES_tradnl" altLang="es-ES"/>
          </a:p>
        </p:txBody>
      </p:sp>
      <p:sp>
        <p:nvSpPr>
          <p:cNvPr id="132102" name="Text Box 7"/>
          <p:cNvSpPr txBox="1">
            <a:spLocks noChangeArrowheads="1"/>
          </p:cNvSpPr>
          <p:nvPr/>
        </p:nvSpPr>
        <p:spPr bwMode="auto">
          <a:xfrm>
            <a:off x="339725" y="1593850"/>
            <a:ext cx="83343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a:t>Los contactos entre las unidades geológicas trazan una “uve” cuando cruzan un valle (cauce de un arroyo o de un río). El vértice de esa uve señala en la dirección hacia la que está inclinado o </a:t>
            </a:r>
            <a:r>
              <a:rPr lang="es-ES_tradnl" altLang="es-ES" b="1"/>
              <a:t>buza</a:t>
            </a:r>
            <a:r>
              <a:rPr lang="es-ES_tradnl" altLang="es-ES"/>
              <a:t> ese contacto (y, por tanto, también los estratos).</a:t>
            </a:r>
          </a:p>
        </p:txBody>
      </p:sp>
      <p:sp>
        <p:nvSpPr>
          <p:cNvPr id="132103" name="Text Box 8"/>
          <p:cNvSpPr txBox="1">
            <a:spLocks noChangeArrowheads="1"/>
          </p:cNvSpPr>
          <p:nvPr/>
        </p:nvSpPr>
        <p:spPr bwMode="auto">
          <a:xfrm>
            <a:off x="5521325" y="3194050"/>
            <a:ext cx="3089275"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b="1"/>
              <a:t>B)</a:t>
            </a:r>
            <a:r>
              <a:rPr lang="es-ES_tradnl" altLang="es-ES"/>
              <a:t> En este caso, los estratos buzan aguas abajo. Las puntas de las uves de las unidades geológicas y de las curvas de nivel apuntan en sentidos contrarios. </a:t>
            </a:r>
          </a:p>
          <a:p>
            <a:pPr eaLnBrk="1" hangingPunct="1">
              <a:spcBef>
                <a:spcPct val="50000"/>
              </a:spcBef>
            </a:pPr>
            <a:endParaRPr lang="es-ES_tradnl" altLang="es-ES"/>
          </a:p>
        </p:txBody>
      </p:sp>
      <p:graphicFrame>
        <p:nvGraphicFramePr>
          <p:cNvPr id="132104" name="Object 10"/>
          <p:cNvGraphicFramePr>
            <a:graphicFrameLocks noGrp="1" noChangeAspect="1"/>
          </p:cNvGraphicFramePr>
          <p:nvPr>
            <p:ph sz="quarter" idx="4"/>
          </p:nvPr>
        </p:nvGraphicFramePr>
        <p:xfrm>
          <a:off x="393700" y="2873375"/>
          <a:ext cx="4791075" cy="3235325"/>
        </p:xfrm>
        <a:graphic>
          <a:graphicData uri="http://schemas.openxmlformats.org/presentationml/2006/ole">
            <mc:AlternateContent xmlns:mc="http://schemas.openxmlformats.org/markup-compatibility/2006">
              <mc:Choice xmlns:v="urn:schemas-microsoft-com:vml" Requires="v">
                <p:oleObj spid="_x0000_s52261" r:id="rId7" imgW="4048690" imgH="2734057" progId="">
                  <p:embed/>
                </p:oleObj>
              </mc:Choice>
              <mc:Fallback>
                <p:oleObj r:id="rId7" imgW="4048690" imgH="2734057"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700" y="2873375"/>
                        <a:ext cx="4791075" cy="323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8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3373478140"/>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22"/>
          <p:cNvGrpSpPr>
            <a:grpSpLocks/>
          </p:cNvGrpSpPr>
          <p:nvPr/>
        </p:nvGrpSpPr>
        <p:grpSpPr bwMode="auto">
          <a:xfrm>
            <a:off x="222250" y="1085850"/>
            <a:ext cx="5738813" cy="4757738"/>
            <a:chOff x="1018" y="835"/>
            <a:chExt cx="3615" cy="2997"/>
          </a:xfrm>
        </p:grpSpPr>
        <p:pic>
          <p:nvPicPr>
            <p:cNvPr id="133138" name="Picture 6" descr="260-2 regla de las uves"/>
            <p:cNvPicPr>
              <a:picLocks noChangeAspect="1" noChangeArrowheads="1"/>
            </p:cNvPicPr>
            <p:nvPr/>
          </p:nvPicPr>
          <p:blipFill>
            <a:blip r:embed="rId4">
              <a:extLst>
                <a:ext uri="{28A0092B-C50C-407E-A947-70E740481C1C}">
                  <a14:useLocalDpi xmlns:a14="http://schemas.microsoft.com/office/drawing/2010/main" val="0"/>
                </a:ext>
              </a:extLst>
            </a:blip>
            <a:srcRect l="53802" t="12486" r="19551" b="7910"/>
            <a:stretch>
              <a:fillRect/>
            </a:stretch>
          </p:blipFill>
          <p:spPr bwMode="auto">
            <a:xfrm>
              <a:off x="1018" y="835"/>
              <a:ext cx="3615" cy="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9" name="Text Box 14">
              <a:hlinkClick r:id="rId5" action="ppaction://hlinksldjump"/>
            </p:cNvPr>
            <p:cNvSpPr txBox="1">
              <a:spLocks noChangeArrowheads="1"/>
            </p:cNvSpPr>
            <p:nvPr/>
          </p:nvSpPr>
          <p:spPr bwMode="auto">
            <a:xfrm>
              <a:off x="1651" y="2866"/>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33140" name="Text Box 15">
              <a:hlinkClick r:id="rId5" action="ppaction://hlinksldjump"/>
            </p:cNvPr>
            <p:cNvSpPr txBox="1">
              <a:spLocks noChangeArrowheads="1"/>
            </p:cNvSpPr>
            <p:nvPr/>
          </p:nvSpPr>
          <p:spPr bwMode="auto">
            <a:xfrm>
              <a:off x="2077" y="3024"/>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33141" name="Text Box 16">
              <a:hlinkClick r:id="rId5" action="ppaction://hlinksldjump"/>
            </p:cNvPr>
            <p:cNvSpPr txBox="1">
              <a:spLocks noChangeArrowheads="1"/>
            </p:cNvSpPr>
            <p:nvPr/>
          </p:nvSpPr>
          <p:spPr bwMode="auto">
            <a:xfrm>
              <a:off x="2471" y="3181"/>
              <a:ext cx="18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3142" name="Text Box 17">
              <a:hlinkClick r:id="rId5" action="ppaction://hlinksldjump"/>
            </p:cNvPr>
            <p:cNvSpPr txBox="1">
              <a:spLocks noChangeArrowheads="1"/>
            </p:cNvSpPr>
            <p:nvPr/>
          </p:nvSpPr>
          <p:spPr bwMode="auto">
            <a:xfrm>
              <a:off x="2834" y="3307"/>
              <a:ext cx="17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3143" name="Text Box 19">
              <a:hlinkClick r:id="rId5" action="ppaction://hlinksldjump"/>
            </p:cNvPr>
            <p:cNvSpPr txBox="1">
              <a:spLocks noChangeArrowheads="1"/>
            </p:cNvSpPr>
            <p:nvPr/>
          </p:nvSpPr>
          <p:spPr bwMode="auto">
            <a:xfrm>
              <a:off x="1264" y="2708"/>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A</a:t>
              </a:r>
            </a:p>
          </p:txBody>
        </p:sp>
      </p:grpSp>
      <p:sp>
        <p:nvSpPr>
          <p:cNvPr id="133123" name="Text Box 20"/>
          <p:cNvSpPr txBox="1">
            <a:spLocks noChangeArrowheads="1"/>
          </p:cNvSpPr>
          <p:nvPr/>
        </p:nvSpPr>
        <p:spPr bwMode="auto">
          <a:xfrm>
            <a:off x="730250" y="1098550"/>
            <a:ext cx="63182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Arroyo</a:t>
            </a:r>
            <a:endParaRPr lang="es-ES" altLang="es-ES" sz="1200">
              <a:solidFill>
                <a:srgbClr val="006600"/>
              </a:solidFill>
            </a:endParaRPr>
          </a:p>
        </p:txBody>
      </p:sp>
      <p:sp>
        <p:nvSpPr>
          <p:cNvPr id="133124" name="Line 21"/>
          <p:cNvSpPr>
            <a:spLocks noChangeShapeType="1"/>
          </p:cNvSpPr>
          <p:nvPr/>
        </p:nvSpPr>
        <p:spPr bwMode="auto">
          <a:xfrm>
            <a:off x="1116013" y="1366838"/>
            <a:ext cx="488950" cy="638175"/>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nvGrpSpPr>
          <p:cNvPr id="133125" name="Group 34"/>
          <p:cNvGrpSpPr>
            <a:grpSpLocks/>
          </p:cNvGrpSpPr>
          <p:nvPr/>
        </p:nvGrpSpPr>
        <p:grpSpPr bwMode="auto">
          <a:xfrm>
            <a:off x="6119813" y="1717675"/>
            <a:ext cx="1866900" cy="2740025"/>
            <a:chOff x="408" y="1131"/>
            <a:chExt cx="1176" cy="1726"/>
          </a:xfrm>
        </p:grpSpPr>
        <p:pic>
          <p:nvPicPr>
            <p:cNvPr id="133129" name="Picture 24" descr="260-2 regla de las uves"/>
            <p:cNvPicPr>
              <a:picLocks noChangeAspect="1" noChangeArrowheads="1"/>
            </p:cNvPicPr>
            <p:nvPr/>
          </p:nvPicPr>
          <p:blipFill>
            <a:blip r:embed="rId4">
              <a:extLst>
                <a:ext uri="{28A0092B-C50C-407E-A947-70E740481C1C}">
                  <a14:useLocalDpi xmlns:a14="http://schemas.microsoft.com/office/drawing/2010/main" val="0"/>
                </a:ext>
              </a:extLst>
            </a:blip>
            <a:srcRect l="81706" t="5481" r="2341" b="10118"/>
            <a:stretch>
              <a:fillRect/>
            </a:stretch>
          </p:blipFill>
          <p:spPr bwMode="auto">
            <a:xfrm>
              <a:off x="408" y="1131"/>
              <a:ext cx="1176"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0" name="Text Box 26"/>
            <p:cNvSpPr txBox="1">
              <a:spLocks noChangeArrowheads="1"/>
            </p:cNvSpPr>
            <p:nvPr/>
          </p:nvSpPr>
          <p:spPr bwMode="auto">
            <a:xfrm flipV="1">
              <a:off x="1297" y="1228"/>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3131" name="Text Box 27"/>
            <p:cNvSpPr txBox="1">
              <a:spLocks noChangeArrowheads="1"/>
            </p:cNvSpPr>
            <p:nvPr/>
          </p:nvSpPr>
          <p:spPr bwMode="auto">
            <a:xfrm>
              <a:off x="467" y="1202"/>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33132" name="Text Box 28"/>
            <p:cNvSpPr txBox="1">
              <a:spLocks noChangeArrowheads="1"/>
            </p:cNvSpPr>
            <p:nvPr/>
          </p:nvSpPr>
          <p:spPr bwMode="auto">
            <a:xfrm>
              <a:off x="475" y="1604"/>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33133" name="Text Box 29"/>
            <p:cNvSpPr txBox="1">
              <a:spLocks noChangeArrowheads="1"/>
            </p:cNvSpPr>
            <p:nvPr/>
          </p:nvSpPr>
          <p:spPr bwMode="auto">
            <a:xfrm>
              <a:off x="483" y="2047"/>
              <a:ext cx="18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3134" name="Text Box 30"/>
            <p:cNvSpPr txBox="1">
              <a:spLocks noChangeArrowheads="1"/>
            </p:cNvSpPr>
            <p:nvPr/>
          </p:nvSpPr>
          <p:spPr bwMode="auto">
            <a:xfrm>
              <a:off x="483" y="2566"/>
              <a:ext cx="17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3135" name="Text Box 31"/>
            <p:cNvSpPr txBox="1">
              <a:spLocks noChangeArrowheads="1"/>
            </p:cNvSpPr>
            <p:nvPr/>
          </p:nvSpPr>
          <p:spPr bwMode="auto">
            <a:xfrm flipV="1">
              <a:off x="1284" y="1617"/>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3136" name="Text Box 32"/>
            <p:cNvSpPr txBox="1">
              <a:spLocks noChangeArrowheads="1"/>
            </p:cNvSpPr>
            <p:nvPr/>
          </p:nvSpPr>
          <p:spPr bwMode="auto">
            <a:xfrm flipV="1">
              <a:off x="1279" y="2101"/>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3137" name="Text Box 33"/>
            <p:cNvSpPr txBox="1">
              <a:spLocks noChangeArrowheads="1"/>
            </p:cNvSpPr>
            <p:nvPr/>
          </p:nvSpPr>
          <p:spPr bwMode="auto">
            <a:xfrm flipV="1">
              <a:off x="1218" y="2592"/>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grpSp>
      <p:graphicFrame>
        <p:nvGraphicFramePr>
          <p:cNvPr id="133126" name="Object 35"/>
          <p:cNvGraphicFramePr>
            <a:graphicFrameLocks noGrp="1" noChangeAspect="1"/>
          </p:cNvGraphicFramePr>
          <p:nvPr>
            <p:ph sz="half" idx="1"/>
          </p:nvPr>
        </p:nvGraphicFramePr>
        <p:xfrm>
          <a:off x="0" y="0"/>
          <a:ext cx="4575175" cy="460375"/>
        </p:xfrm>
        <a:graphic>
          <a:graphicData uri="http://schemas.openxmlformats.org/presentationml/2006/ole">
            <mc:AlternateContent xmlns:mc="http://schemas.openxmlformats.org/markup-compatibility/2006">
              <mc:Choice xmlns:v="urn:schemas-microsoft-com:vml" Requires="v">
                <p:oleObj spid="_x0000_s53272" r:id="rId6" imgW="5161905" imgH="514422" progId="">
                  <p:embed/>
                </p:oleObj>
              </mc:Choice>
              <mc:Fallback>
                <p:oleObj r:id="rId6"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751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27" name="Object 37"/>
          <p:cNvGraphicFramePr>
            <a:graphicFrameLocks noGrp="1" noChangeAspect="1"/>
          </p:cNvGraphicFramePr>
          <p:nvPr>
            <p:ph sz="half" idx="2"/>
          </p:nvPr>
        </p:nvGraphicFramePr>
        <p:xfrm>
          <a:off x="839788" y="6397625"/>
          <a:ext cx="8304212" cy="460375"/>
        </p:xfrm>
        <a:graphic>
          <a:graphicData uri="http://schemas.openxmlformats.org/presentationml/2006/ole">
            <mc:AlternateContent xmlns:mc="http://schemas.openxmlformats.org/markup-compatibility/2006">
              <mc:Choice xmlns:v="urn:schemas-microsoft-com:vml" Requires="v">
                <p:oleObj spid="_x0000_s53273" r:id="rId8" imgW="5161905" imgH="514422" progId="">
                  <p:embed/>
                </p:oleObj>
              </mc:Choice>
              <mc:Fallback>
                <p:oleObj r:id="rId8"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788" y="6397625"/>
                        <a:ext cx="830421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22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3729173123"/>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6" name="Object 4"/>
          <p:cNvGraphicFramePr>
            <a:graphicFrameLocks noGrp="1" noChangeAspect="1"/>
          </p:cNvGraphicFramePr>
          <p:nvPr>
            <p:ph sz="quarter" idx="1"/>
          </p:nvPr>
        </p:nvGraphicFramePr>
        <p:xfrm>
          <a:off x="0" y="0"/>
          <a:ext cx="4516438" cy="460375"/>
        </p:xfrm>
        <a:graphic>
          <a:graphicData uri="http://schemas.openxmlformats.org/presentationml/2006/ole">
            <mc:AlternateContent xmlns:mc="http://schemas.openxmlformats.org/markup-compatibility/2006">
              <mc:Choice xmlns:v="urn:schemas-microsoft-com:vml" Requires="v">
                <p:oleObj spid="_x0000_s54318"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164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4147" name="Object 6"/>
          <p:cNvGraphicFramePr>
            <a:graphicFrameLocks noGrp="1" noChangeAspect="1"/>
          </p:cNvGraphicFramePr>
          <p:nvPr>
            <p:ph sz="quarter" idx="2"/>
          </p:nvPr>
        </p:nvGraphicFramePr>
        <p:xfrm>
          <a:off x="971550" y="6386513"/>
          <a:ext cx="8172450" cy="471487"/>
        </p:xfrm>
        <a:graphic>
          <a:graphicData uri="http://schemas.openxmlformats.org/presentationml/2006/ole">
            <mc:AlternateContent xmlns:mc="http://schemas.openxmlformats.org/markup-compatibility/2006">
              <mc:Choice xmlns:v="urn:schemas-microsoft-com:vml" Requires="v">
                <p:oleObj spid="_x0000_s54319"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386513"/>
                        <a:ext cx="81724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4148" name="Object 11"/>
          <p:cNvGraphicFramePr>
            <a:graphicFrameLocks noGrp="1" noChangeAspect="1"/>
          </p:cNvGraphicFramePr>
          <p:nvPr>
            <p:ph sz="quarter" idx="3"/>
          </p:nvPr>
        </p:nvGraphicFramePr>
        <p:xfrm>
          <a:off x="5448300" y="727075"/>
          <a:ext cx="3422650" cy="2386013"/>
        </p:xfrm>
        <a:graphic>
          <a:graphicData uri="http://schemas.openxmlformats.org/presentationml/2006/ole">
            <mc:AlternateContent xmlns:mc="http://schemas.openxmlformats.org/markup-compatibility/2006">
              <mc:Choice xmlns:v="urn:schemas-microsoft-com:vml" Requires="v">
                <p:oleObj spid="_x0000_s54320" r:id="rId7" imgW="2924583" imgH="2038095" progId="">
                  <p:embed/>
                </p:oleObj>
              </mc:Choice>
              <mc:Fallback>
                <p:oleObj r:id="rId7" imgW="2924583" imgH="2038095"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t="9869" b="17998"/>
                      <a:stretch>
                        <a:fillRect/>
                      </a:stretch>
                    </p:blipFill>
                    <p:spPr bwMode="auto">
                      <a:xfrm>
                        <a:off x="5448300" y="727075"/>
                        <a:ext cx="342265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4149" name="Text Box 9"/>
          <p:cNvSpPr txBox="1">
            <a:spLocks noChangeArrowheads="1"/>
          </p:cNvSpPr>
          <p:nvPr/>
        </p:nvSpPr>
        <p:spPr bwMode="auto">
          <a:xfrm>
            <a:off x="280988" y="1165225"/>
            <a:ext cx="479266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a:t>Al cruzar un valle, las uves que dibujan los contactos son tanto más abiertas cuanto mayor es la inclinación de los estratos.</a:t>
            </a:r>
          </a:p>
        </p:txBody>
      </p:sp>
      <p:sp>
        <p:nvSpPr>
          <p:cNvPr id="134150" name="Text Box 17"/>
          <p:cNvSpPr txBox="1">
            <a:spLocks noChangeArrowheads="1"/>
          </p:cNvSpPr>
          <p:nvPr/>
        </p:nvSpPr>
        <p:spPr bwMode="auto">
          <a:xfrm>
            <a:off x="263525" y="3541713"/>
            <a:ext cx="3937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a:t>Cuando los contactos son planos verticales, dibujan líneas rectas sobre el mapa.</a:t>
            </a:r>
          </a:p>
        </p:txBody>
      </p:sp>
      <p:graphicFrame>
        <p:nvGraphicFramePr>
          <p:cNvPr id="134151" name="Object 18"/>
          <p:cNvGraphicFramePr>
            <a:graphicFrameLocks noGrp="1" noChangeAspect="1"/>
          </p:cNvGraphicFramePr>
          <p:nvPr>
            <p:ph sz="quarter" idx="4"/>
          </p:nvPr>
        </p:nvGraphicFramePr>
        <p:xfrm>
          <a:off x="4646613" y="3608388"/>
          <a:ext cx="4202112" cy="1724025"/>
        </p:xfrm>
        <a:graphic>
          <a:graphicData uri="http://schemas.openxmlformats.org/presentationml/2006/ole">
            <mc:AlternateContent xmlns:mc="http://schemas.openxmlformats.org/markup-compatibility/2006">
              <mc:Choice xmlns:v="urn:schemas-microsoft-com:vml" Requires="v">
                <p:oleObj spid="_x0000_s54321" r:id="rId9" imgW="2762636" imgH="1133633" progId="">
                  <p:embed/>
                </p:oleObj>
              </mc:Choice>
              <mc:Fallback>
                <p:oleObj r:id="rId9" imgW="2762636" imgH="1133633" progId="">
                  <p:embed/>
                  <p:pic>
                    <p:nvPicPr>
                      <p:cNvPr id="0" name=""/>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6613" y="3608388"/>
                        <a:ext cx="4202112"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3025760867"/>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30"/>
          <p:cNvGrpSpPr>
            <a:grpSpLocks/>
          </p:cNvGrpSpPr>
          <p:nvPr/>
        </p:nvGrpSpPr>
        <p:grpSpPr bwMode="auto">
          <a:xfrm>
            <a:off x="2560638" y="1792288"/>
            <a:ext cx="6397625" cy="4056062"/>
            <a:chOff x="969" y="964"/>
            <a:chExt cx="3864" cy="2450"/>
          </a:xfrm>
        </p:grpSpPr>
        <p:pic>
          <p:nvPicPr>
            <p:cNvPr id="135191" name="Picture 7" descr="260-3b sedimentari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 y="964"/>
              <a:ext cx="3864" cy="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2" name="Text Box 14">
              <a:hlinkClick r:id="rId5" action="ppaction://hlinksldjump"/>
            </p:cNvPr>
            <p:cNvSpPr txBox="1">
              <a:spLocks noChangeArrowheads="1"/>
            </p:cNvSpPr>
            <p:nvPr/>
          </p:nvSpPr>
          <p:spPr bwMode="auto">
            <a:xfrm>
              <a:off x="3394" y="2937"/>
              <a:ext cx="175"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35193" name="Text Box 15">
              <a:hlinkClick r:id="rId5" action="ppaction://hlinksldjump"/>
            </p:cNvPr>
            <p:cNvSpPr txBox="1">
              <a:spLocks noChangeArrowheads="1"/>
            </p:cNvSpPr>
            <p:nvPr/>
          </p:nvSpPr>
          <p:spPr bwMode="auto">
            <a:xfrm>
              <a:off x="3836" y="2788"/>
              <a:ext cx="168"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35194" name="Text Box 16">
              <a:hlinkClick r:id="rId5" action="ppaction://hlinksldjump"/>
            </p:cNvPr>
            <p:cNvSpPr txBox="1">
              <a:spLocks noChangeArrowheads="1"/>
            </p:cNvSpPr>
            <p:nvPr/>
          </p:nvSpPr>
          <p:spPr bwMode="auto">
            <a:xfrm>
              <a:off x="4294" y="2652"/>
              <a:ext cx="173"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5195" name="Text Box 17">
              <a:hlinkClick r:id="rId5" action="ppaction://hlinksldjump"/>
            </p:cNvPr>
            <p:cNvSpPr txBox="1">
              <a:spLocks noChangeArrowheads="1"/>
            </p:cNvSpPr>
            <p:nvPr/>
          </p:nvSpPr>
          <p:spPr bwMode="auto">
            <a:xfrm>
              <a:off x="4460" y="2526"/>
              <a:ext cx="163"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5196" name="Text Box 18">
              <a:hlinkClick r:id="rId5" action="ppaction://hlinksldjump"/>
            </p:cNvPr>
            <p:cNvSpPr txBox="1">
              <a:spLocks noChangeArrowheads="1"/>
            </p:cNvSpPr>
            <p:nvPr/>
          </p:nvSpPr>
          <p:spPr bwMode="auto">
            <a:xfrm>
              <a:off x="3000" y="3071"/>
              <a:ext cx="175"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A</a:t>
              </a:r>
            </a:p>
          </p:txBody>
        </p:sp>
        <p:sp>
          <p:nvSpPr>
            <p:cNvPr id="135197" name="Text Box 19">
              <a:hlinkClick r:id="rId5" action="ppaction://hlinksldjump"/>
            </p:cNvPr>
            <p:cNvSpPr txBox="1">
              <a:spLocks noChangeArrowheads="1"/>
            </p:cNvSpPr>
            <p:nvPr/>
          </p:nvSpPr>
          <p:spPr bwMode="auto">
            <a:xfrm>
              <a:off x="4452" y="2250"/>
              <a:ext cx="159"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sp>
          <p:nvSpPr>
            <p:cNvPr id="135198" name="Text Box 20">
              <a:hlinkClick r:id="rId5" action="ppaction://hlinksldjump"/>
            </p:cNvPr>
            <p:cNvSpPr txBox="1">
              <a:spLocks noChangeArrowheads="1"/>
            </p:cNvSpPr>
            <p:nvPr/>
          </p:nvSpPr>
          <p:spPr bwMode="auto">
            <a:xfrm>
              <a:off x="4452" y="1958"/>
              <a:ext cx="174"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G</a:t>
              </a:r>
            </a:p>
          </p:txBody>
        </p:sp>
        <p:sp>
          <p:nvSpPr>
            <p:cNvPr id="135199" name="Text Box 21">
              <a:hlinkClick r:id="rId5" action="ppaction://hlinksldjump"/>
            </p:cNvPr>
            <p:cNvSpPr txBox="1">
              <a:spLocks noChangeArrowheads="1"/>
            </p:cNvSpPr>
            <p:nvPr/>
          </p:nvSpPr>
          <p:spPr bwMode="auto">
            <a:xfrm>
              <a:off x="2503" y="1319"/>
              <a:ext cx="168"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R</a:t>
              </a:r>
            </a:p>
          </p:txBody>
        </p:sp>
        <p:sp>
          <p:nvSpPr>
            <p:cNvPr id="135200" name="Text Box 22">
              <a:hlinkClick r:id="rId5" action="ppaction://hlinksldjump"/>
            </p:cNvPr>
            <p:cNvSpPr txBox="1">
              <a:spLocks noChangeArrowheads="1"/>
            </p:cNvSpPr>
            <p:nvPr/>
          </p:nvSpPr>
          <p:spPr bwMode="auto">
            <a:xfrm>
              <a:off x="2810" y="1422"/>
              <a:ext cx="172"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Q</a:t>
              </a:r>
            </a:p>
          </p:txBody>
        </p:sp>
        <p:sp>
          <p:nvSpPr>
            <p:cNvPr id="135201" name="Text Box 23">
              <a:hlinkClick r:id="rId5" action="ppaction://hlinksldjump"/>
            </p:cNvPr>
            <p:cNvSpPr txBox="1">
              <a:spLocks noChangeArrowheads="1"/>
            </p:cNvSpPr>
            <p:nvPr/>
          </p:nvSpPr>
          <p:spPr bwMode="auto">
            <a:xfrm>
              <a:off x="3102" y="1501"/>
              <a:ext cx="159"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P</a:t>
              </a:r>
            </a:p>
          </p:txBody>
        </p:sp>
        <p:sp>
          <p:nvSpPr>
            <p:cNvPr id="135202" name="Line 27"/>
            <p:cNvSpPr>
              <a:spLocks noChangeShapeType="1"/>
            </p:cNvSpPr>
            <p:nvPr/>
          </p:nvSpPr>
          <p:spPr bwMode="auto">
            <a:xfrm flipH="1">
              <a:off x="3440" y="1207"/>
              <a:ext cx="95" cy="276"/>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sp>
        <p:nvSpPr>
          <p:cNvPr id="135171" name="Text Box 24"/>
          <p:cNvSpPr txBox="1">
            <a:spLocks noChangeArrowheads="1"/>
          </p:cNvSpPr>
          <p:nvPr/>
        </p:nvSpPr>
        <p:spPr bwMode="auto">
          <a:xfrm>
            <a:off x="6618288" y="1938338"/>
            <a:ext cx="6318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Arroyo</a:t>
            </a:r>
            <a:endParaRPr lang="es-ES" altLang="es-ES" sz="1200">
              <a:solidFill>
                <a:srgbClr val="006600"/>
              </a:solidFill>
            </a:endParaRPr>
          </a:p>
        </p:txBody>
      </p:sp>
      <p:sp>
        <p:nvSpPr>
          <p:cNvPr id="135172" name="Text Box 25"/>
          <p:cNvSpPr txBox="1">
            <a:spLocks noChangeArrowheads="1"/>
          </p:cNvSpPr>
          <p:nvPr/>
        </p:nvSpPr>
        <p:spPr bwMode="auto">
          <a:xfrm>
            <a:off x="3263900" y="5699125"/>
            <a:ext cx="136525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Dique de cuarcita</a:t>
            </a:r>
            <a:endParaRPr lang="es-ES" altLang="es-ES" sz="1200">
              <a:solidFill>
                <a:srgbClr val="006600"/>
              </a:solidFill>
            </a:endParaRPr>
          </a:p>
        </p:txBody>
      </p:sp>
      <p:sp>
        <p:nvSpPr>
          <p:cNvPr id="135173" name="Text Box 26"/>
          <p:cNvSpPr txBox="1">
            <a:spLocks noChangeArrowheads="1"/>
          </p:cNvSpPr>
          <p:nvPr/>
        </p:nvSpPr>
        <p:spPr bwMode="auto">
          <a:xfrm>
            <a:off x="3667125" y="2328863"/>
            <a:ext cx="106045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Discordancia</a:t>
            </a:r>
            <a:endParaRPr lang="es-ES" altLang="es-ES" sz="1200">
              <a:solidFill>
                <a:srgbClr val="006600"/>
              </a:solidFill>
            </a:endParaRPr>
          </a:p>
        </p:txBody>
      </p:sp>
      <p:sp>
        <p:nvSpPr>
          <p:cNvPr id="135174" name="Line 28"/>
          <p:cNvSpPr>
            <a:spLocks noChangeShapeType="1"/>
          </p:cNvSpPr>
          <p:nvPr/>
        </p:nvSpPr>
        <p:spPr bwMode="auto">
          <a:xfrm>
            <a:off x="4176713" y="2606675"/>
            <a:ext cx="241300" cy="773113"/>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5175" name="Line 29"/>
          <p:cNvSpPr>
            <a:spLocks noChangeShapeType="1"/>
          </p:cNvSpPr>
          <p:nvPr/>
        </p:nvSpPr>
        <p:spPr bwMode="auto">
          <a:xfrm flipH="1" flipV="1">
            <a:off x="3379788" y="5127625"/>
            <a:ext cx="250825" cy="601663"/>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nvGrpSpPr>
          <p:cNvPr id="135176" name="Group 44"/>
          <p:cNvGrpSpPr>
            <a:grpSpLocks/>
          </p:cNvGrpSpPr>
          <p:nvPr/>
        </p:nvGrpSpPr>
        <p:grpSpPr bwMode="auto">
          <a:xfrm>
            <a:off x="290513" y="1243013"/>
            <a:ext cx="2870200" cy="2286000"/>
            <a:chOff x="354" y="783"/>
            <a:chExt cx="1808" cy="1440"/>
          </a:xfrm>
        </p:grpSpPr>
        <p:pic>
          <p:nvPicPr>
            <p:cNvPr id="135180" name="Picture 32" descr="260-3a sedimentaria"/>
            <p:cNvPicPr>
              <a:picLocks noChangeAspect="1" noChangeArrowheads="1"/>
            </p:cNvPicPr>
            <p:nvPr/>
          </p:nvPicPr>
          <p:blipFill>
            <a:blip r:embed="rId6">
              <a:extLst>
                <a:ext uri="{28A0092B-C50C-407E-A947-70E740481C1C}">
                  <a14:useLocalDpi xmlns:a14="http://schemas.microsoft.com/office/drawing/2010/main" val="0"/>
                </a:ext>
              </a:extLst>
            </a:blip>
            <a:srcRect l="3305" t="4265" r="2686" b="5717"/>
            <a:stretch>
              <a:fillRect/>
            </a:stretch>
          </p:blipFill>
          <p:spPr bwMode="auto">
            <a:xfrm>
              <a:off x="354" y="783"/>
              <a:ext cx="1808" cy="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1" name="Text Box 34"/>
            <p:cNvSpPr txBox="1">
              <a:spLocks noChangeArrowheads="1"/>
            </p:cNvSpPr>
            <p:nvPr/>
          </p:nvSpPr>
          <p:spPr bwMode="auto">
            <a:xfrm>
              <a:off x="704" y="995"/>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R</a:t>
              </a:r>
            </a:p>
          </p:txBody>
        </p:sp>
        <p:sp>
          <p:nvSpPr>
            <p:cNvPr id="135182" name="Text Box 35"/>
            <p:cNvSpPr txBox="1">
              <a:spLocks noChangeArrowheads="1"/>
            </p:cNvSpPr>
            <p:nvPr/>
          </p:nvSpPr>
          <p:spPr bwMode="auto">
            <a:xfrm>
              <a:off x="1028" y="837"/>
              <a:ext cx="18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Q</a:t>
              </a:r>
            </a:p>
          </p:txBody>
        </p:sp>
        <p:sp>
          <p:nvSpPr>
            <p:cNvPr id="135183" name="Text Box 36"/>
            <p:cNvSpPr txBox="1">
              <a:spLocks noChangeArrowheads="1"/>
            </p:cNvSpPr>
            <p:nvPr/>
          </p:nvSpPr>
          <p:spPr bwMode="auto">
            <a:xfrm>
              <a:off x="1225" y="805"/>
              <a:ext cx="16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P</a:t>
              </a:r>
            </a:p>
          </p:txBody>
        </p:sp>
        <p:sp>
          <p:nvSpPr>
            <p:cNvPr id="135184" name="Text Box 37"/>
            <p:cNvSpPr txBox="1">
              <a:spLocks noChangeArrowheads="1"/>
            </p:cNvSpPr>
            <p:nvPr/>
          </p:nvSpPr>
          <p:spPr bwMode="auto">
            <a:xfrm>
              <a:off x="1217" y="1176"/>
              <a:ext cx="16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sp>
          <p:nvSpPr>
            <p:cNvPr id="135185" name="Text Box 38"/>
            <p:cNvSpPr txBox="1">
              <a:spLocks noChangeArrowheads="1"/>
            </p:cNvSpPr>
            <p:nvPr/>
          </p:nvSpPr>
          <p:spPr bwMode="auto">
            <a:xfrm>
              <a:off x="1849" y="1444"/>
              <a:ext cx="17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5186" name="Text Box 39"/>
            <p:cNvSpPr txBox="1">
              <a:spLocks noChangeArrowheads="1"/>
            </p:cNvSpPr>
            <p:nvPr/>
          </p:nvSpPr>
          <p:spPr bwMode="auto">
            <a:xfrm>
              <a:off x="1913" y="1657"/>
              <a:ext cx="18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5187" name="Text Box 40"/>
            <p:cNvSpPr txBox="1">
              <a:spLocks noChangeArrowheads="1"/>
            </p:cNvSpPr>
            <p:nvPr/>
          </p:nvSpPr>
          <p:spPr bwMode="auto">
            <a:xfrm>
              <a:off x="1881" y="1901"/>
              <a:ext cx="17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35188" name="Text Box 41"/>
            <p:cNvSpPr txBox="1">
              <a:spLocks noChangeArrowheads="1"/>
            </p:cNvSpPr>
            <p:nvPr/>
          </p:nvSpPr>
          <p:spPr bwMode="auto">
            <a:xfrm>
              <a:off x="381" y="1688"/>
              <a:ext cx="801"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solidFill>
                    <a:srgbClr val="006600"/>
                  </a:solidFill>
                  <a:cs typeface="Times New Roman" pitchFamily="18" charset="0"/>
                </a:rPr>
                <a:t>Dique de cuarcita</a:t>
              </a:r>
            </a:p>
          </p:txBody>
        </p:sp>
        <p:sp>
          <p:nvSpPr>
            <p:cNvPr id="135189" name="Line 42"/>
            <p:cNvSpPr>
              <a:spLocks noChangeShapeType="1"/>
            </p:cNvSpPr>
            <p:nvPr/>
          </p:nvSpPr>
          <p:spPr bwMode="auto">
            <a:xfrm flipH="1">
              <a:off x="1648" y="1402"/>
              <a:ext cx="198" cy="686"/>
            </a:xfrm>
            <a:prstGeom prst="line">
              <a:avLst/>
            </a:prstGeom>
            <a:noFill/>
            <a:ln w="9525">
              <a:solidFill>
                <a:srgbClr val="0066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5190" name="Text Box 43"/>
            <p:cNvSpPr txBox="1">
              <a:spLocks noChangeArrowheads="1"/>
            </p:cNvSpPr>
            <p:nvPr/>
          </p:nvSpPr>
          <p:spPr bwMode="auto">
            <a:xfrm>
              <a:off x="1289" y="2059"/>
              <a:ext cx="626"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solidFill>
                    <a:srgbClr val="006600"/>
                  </a:solidFill>
                  <a:cs typeface="Times New Roman" pitchFamily="18" charset="0"/>
                </a:rPr>
                <a:t>Discordancia</a:t>
              </a:r>
            </a:p>
          </p:txBody>
        </p:sp>
      </p:grpSp>
      <p:graphicFrame>
        <p:nvGraphicFramePr>
          <p:cNvPr id="135177" name="Object 45"/>
          <p:cNvGraphicFramePr>
            <a:graphicFrameLocks noGrp="1" noChangeAspect="1"/>
          </p:cNvGraphicFramePr>
          <p:nvPr>
            <p:ph sz="half" idx="1"/>
          </p:nvPr>
        </p:nvGraphicFramePr>
        <p:xfrm>
          <a:off x="0" y="0"/>
          <a:ext cx="4573588" cy="436563"/>
        </p:xfrm>
        <a:graphic>
          <a:graphicData uri="http://schemas.openxmlformats.org/presentationml/2006/ole">
            <mc:AlternateContent xmlns:mc="http://schemas.openxmlformats.org/markup-compatibility/2006">
              <mc:Choice xmlns:v="urn:schemas-microsoft-com:vml" Requires="v">
                <p:oleObj spid="_x0000_s55320" r:id="rId7" imgW="5161905" imgH="514422" progId="">
                  <p:embed/>
                </p:oleObj>
              </mc:Choice>
              <mc:Fallback>
                <p:oleObj r:id="rId7" imgW="5161905" imgH="514422"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73588"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78" name="Object 47"/>
          <p:cNvGraphicFramePr>
            <a:graphicFrameLocks noGrp="1" noChangeAspect="1"/>
          </p:cNvGraphicFramePr>
          <p:nvPr>
            <p:ph sz="half" idx="2"/>
          </p:nvPr>
        </p:nvGraphicFramePr>
        <p:xfrm>
          <a:off x="942975" y="6397625"/>
          <a:ext cx="8201025" cy="460375"/>
        </p:xfrm>
        <a:graphic>
          <a:graphicData uri="http://schemas.openxmlformats.org/presentationml/2006/ole">
            <mc:AlternateContent xmlns:mc="http://schemas.openxmlformats.org/markup-compatibility/2006">
              <mc:Choice xmlns:v="urn:schemas-microsoft-com:vml" Requires="v">
                <p:oleObj spid="_x0000_s55321" r:id="rId9" imgW="5161905" imgH="514422" progId="">
                  <p:embed/>
                </p:oleObj>
              </mc:Choice>
              <mc:Fallback>
                <p:oleObj r:id="rId9" imgW="5161905" imgH="514422"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75" y="6397625"/>
                        <a:ext cx="82010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 name="33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2257091698"/>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2"/>
          <p:cNvGrpSpPr>
            <a:grpSpLocks/>
          </p:cNvGrpSpPr>
          <p:nvPr/>
        </p:nvGrpSpPr>
        <p:grpSpPr bwMode="auto">
          <a:xfrm>
            <a:off x="2560638" y="1792288"/>
            <a:ext cx="6397625" cy="4056062"/>
            <a:chOff x="969" y="964"/>
            <a:chExt cx="3864" cy="2450"/>
          </a:xfrm>
        </p:grpSpPr>
        <p:pic>
          <p:nvPicPr>
            <p:cNvPr id="136204" name="Picture 3" descr="260-3b sedimentari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 y="964"/>
              <a:ext cx="3864" cy="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5" name="Text Box 4">
              <a:hlinkClick r:id="rId5" action="ppaction://hlinksldjump"/>
            </p:cNvPr>
            <p:cNvSpPr txBox="1">
              <a:spLocks noChangeArrowheads="1"/>
            </p:cNvSpPr>
            <p:nvPr/>
          </p:nvSpPr>
          <p:spPr bwMode="auto">
            <a:xfrm>
              <a:off x="3394" y="2937"/>
              <a:ext cx="175"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36206" name="Text Box 5">
              <a:hlinkClick r:id="rId5" action="ppaction://hlinksldjump"/>
            </p:cNvPr>
            <p:cNvSpPr txBox="1">
              <a:spLocks noChangeArrowheads="1"/>
            </p:cNvSpPr>
            <p:nvPr/>
          </p:nvSpPr>
          <p:spPr bwMode="auto">
            <a:xfrm>
              <a:off x="3836" y="2788"/>
              <a:ext cx="168"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36207" name="Text Box 6">
              <a:hlinkClick r:id="rId5" action="ppaction://hlinksldjump"/>
            </p:cNvPr>
            <p:cNvSpPr txBox="1">
              <a:spLocks noChangeArrowheads="1"/>
            </p:cNvSpPr>
            <p:nvPr/>
          </p:nvSpPr>
          <p:spPr bwMode="auto">
            <a:xfrm>
              <a:off x="4294" y="2652"/>
              <a:ext cx="173"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6208" name="Text Box 7">
              <a:hlinkClick r:id="rId5" action="ppaction://hlinksldjump"/>
            </p:cNvPr>
            <p:cNvSpPr txBox="1">
              <a:spLocks noChangeArrowheads="1"/>
            </p:cNvSpPr>
            <p:nvPr/>
          </p:nvSpPr>
          <p:spPr bwMode="auto">
            <a:xfrm>
              <a:off x="4460" y="2526"/>
              <a:ext cx="163"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6209" name="Text Box 8">
              <a:hlinkClick r:id="rId5" action="ppaction://hlinksldjump"/>
            </p:cNvPr>
            <p:cNvSpPr txBox="1">
              <a:spLocks noChangeArrowheads="1"/>
            </p:cNvSpPr>
            <p:nvPr/>
          </p:nvSpPr>
          <p:spPr bwMode="auto">
            <a:xfrm>
              <a:off x="3000" y="3071"/>
              <a:ext cx="175"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A</a:t>
              </a:r>
            </a:p>
          </p:txBody>
        </p:sp>
        <p:sp>
          <p:nvSpPr>
            <p:cNvPr id="136210" name="Text Box 9">
              <a:hlinkClick r:id="rId5" action="ppaction://hlinksldjump"/>
            </p:cNvPr>
            <p:cNvSpPr txBox="1">
              <a:spLocks noChangeArrowheads="1"/>
            </p:cNvSpPr>
            <p:nvPr/>
          </p:nvSpPr>
          <p:spPr bwMode="auto">
            <a:xfrm>
              <a:off x="4452" y="2250"/>
              <a:ext cx="159"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sp>
          <p:nvSpPr>
            <p:cNvPr id="136211" name="Text Box 10">
              <a:hlinkClick r:id="rId5" action="ppaction://hlinksldjump"/>
            </p:cNvPr>
            <p:cNvSpPr txBox="1">
              <a:spLocks noChangeArrowheads="1"/>
            </p:cNvSpPr>
            <p:nvPr/>
          </p:nvSpPr>
          <p:spPr bwMode="auto">
            <a:xfrm>
              <a:off x="4452" y="1958"/>
              <a:ext cx="174"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G</a:t>
              </a:r>
            </a:p>
          </p:txBody>
        </p:sp>
        <p:sp>
          <p:nvSpPr>
            <p:cNvPr id="136212" name="Text Box 11">
              <a:hlinkClick r:id="rId5" action="ppaction://hlinksldjump"/>
            </p:cNvPr>
            <p:cNvSpPr txBox="1">
              <a:spLocks noChangeArrowheads="1"/>
            </p:cNvSpPr>
            <p:nvPr/>
          </p:nvSpPr>
          <p:spPr bwMode="auto">
            <a:xfrm>
              <a:off x="2503" y="1319"/>
              <a:ext cx="168"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R</a:t>
              </a:r>
            </a:p>
          </p:txBody>
        </p:sp>
        <p:sp>
          <p:nvSpPr>
            <p:cNvPr id="136213" name="Text Box 12">
              <a:hlinkClick r:id="rId5" action="ppaction://hlinksldjump"/>
            </p:cNvPr>
            <p:cNvSpPr txBox="1">
              <a:spLocks noChangeArrowheads="1"/>
            </p:cNvSpPr>
            <p:nvPr/>
          </p:nvSpPr>
          <p:spPr bwMode="auto">
            <a:xfrm>
              <a:off x="2810" y="1422"/>
              <a:ext cx="172"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Q</a:t>
              </a:r>
            </a:p>
          </p:txBody>
        </p:sp>
        <p:sp>
          <p:nvSpPr>
            <p:cNvPr id="136214" name="Text Box 13">
              <a:hlinkClick r:id="rId5" action="ppaction://hlinksldjump"/>
            </p:cNvPr>
            <p:cNvSpPr txBox="1">
              <a:spLocks noChangeArrowheads="1"/>
            </p:cNvSpPr>
            <p:nvPr/>
          </p:nvSpPr>
          <p:spPr bwMode="auto">
            <a:xfrm>
              <a:off x="3102" y="1501"/>
              <a:ext cx="159"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P</a:t>
              </a:r>
            </a:p>
          </p:txBody>
        </p:sp>
        <p:sp>
          <p:nvSpPr>
            <p:cNvPr id="136215" name="Line 14"/>
            <p:cNvSpPr>
              <a:spLocks noChangeShapeType="1"/>
            </p:cNvSpPr>
            <p:nvPr/>
          </p:nvSpPr>
          <p:spPr bwMode="auto">
            <a:xfrm flipH="1">
              <a:off x="3440" y="1207"/>
              <a:ext cx="95" cy="276"/>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sp>
        <p:nvSpPr>
          <p:cNvPr id="136195" name="Text Box 15"/>
          <p:cNvSpPr txBox="1">
            <a:spLocks noChangeArrowheads="1"/>
          </p:cNvSpPr>
          <p:nvPr/>
        </p:nvSpPr>
        <p:spPr bwMode="auto">
          <a:xfrm>
            <a:off x="6618288" y="1938338"/>
            <a:ext cx="631825"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Arroyo</a:t>
            </a:r>
            <a:endParaRPr lang="es-ES" altLang="es-ES" sz="1200">
              <a:solidFill>
                <a:srgbClr val="006600"/>
              </a:solidFill>
            </a:endParaRPr>
          </a:p>
        </p:txBody>
      </p:sp>
      <p:sp>
        <p:nvSpPr>
          <p:cNvPr id="136196" name="Text Box 16"/>
          <p:cNvSpPr txBox="1">
            <a:spLocks noChangeArrowheads="1"/>
          </p:cNvSpPr>
          <p:nvPr/>
        </p:nvSpPr>
        <p:spPr bwMode="auto">
          <a:xfrm>
            <a:off x="3263900" y="5699125"/>
            <a:ext cx="136525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Dique de cuarcita</a:t>
            </a:r>
            <a:endParaRPr lang="es-ES" altLang="es-ES" sz="1200">
              <a:solidFill>
                <a:srgbClr val="006600"/>
              </a:solidFill>
            </a:endParaRPr>
          </a:p>
        </p:txBody>
      </p:sp>
      <p:sp>
        <p:nvSpPr>
          <p:cNvPr id="136197" name="Text Box 17"/>
          <p:cNvSpPr txBox="1">
            <a:spLocks noChangeArrowheads="1"/>
          </p:cNvSpPr>
          <p:nvPr/>
        </p:nvSpPr>
        <p:spPr bwMode="auto">
          <a:xfrm>
            <a:off x="3667125" y="2328863"/>
            <a:ext cx="106045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Discordancia</a:t>
            </a:r>
            <a:endParaRPr lang="es-ES" altLang="es-ES" sz="1200">
              <a:solidFill>
                <a:srgbClr val="006600"/>
              </a:solidFill>
            </a:endParaRPr>
          </a:p>
        </p:txBody>
      </p:sp>
      <p:sp>
        <p:nvSpPr>
          <p:cNvPr id="136198" name="Line 18"/>
          <p:cNvSpPr>
            <a:spLocks noChangeShapeType="1"/>
          </p:cNvSpPr>
          <p:nvPr/>
        </p:nvSpPr>
        <p:spPr bwMode="auto">
          <a:xfrm>
            <a:off x="4176713" y="2606675"/>
            <a:ext cx="241300" cy="773113"/>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6199" name="Line 19"/>
          <p:cNvSpPr>
            <a:spLocks noChangeShapeType="1"/>
          </p:cNvSpPr>
          <p:nvPr/>
        </p:nvSpPr>
        <p:spPr bwMode="auto">
          <a:xfrm flipH="1" flipV="1">
            <a:off x="3379788" y="5127625"/>
            <a:ext cx="250825" cy="601663"/>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aphicFrame>
        <p:nvGraphicFramePr>
          <p:cNvPr id="136200" name="Object 32"/>
          <p:cNvGraphicFramePr>
            <a:graphicFrameLocks noGrp="1" noChangeAspect="1"/>
          </p:cNvGraphicFramePr>
          <p:nvPr>
            <p:ph sz="half" idx="1"/>
          </p:nvPr>
        </p:nvGraphicFramePr>
        <p:xfrm>
          <a:off x="0" y="0"/>
          <a:ext cx="4573588" cy="436563"/>
        </p:xfrm>
        <a:graphic>
          <a:graphicData uri="http://schemas.openxmlformats.org/presentationml/2006/ole">
            <mc:AlternateContent xmlns:mc="http://schemas.openxmlformats.org/markup-compatibility/2006">
              <mc:Choice xmlns:v="urn:schemas-microsoft-com:vml" Requires="v">
                <p:oleObj spid="_x0000_s56344" r:id="rId6" imgW="5161905" imgH="514422" progId="">
                  <p:embed/>
                </p:oleObj>
              </mc:Choice>
              <mc:Fallback>
                <p:oleObj r:id="rId6"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73588"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6201" name="Object 33"/>
          <p:cNvGraphicFramePr>
            <a:graphicFrameLocks noGrp="1" noChangeAspect="1"/>
          </p:cNvGraphicFramePr>
          <p:nvPr>
            <p:ph sz="half" idx="2"/>
          </p:nvPr>
        </p:nvGraphicFramePr>
        <p:xfrm>
          <a:off x="942975" y="6397625"/>
          <a:ext cx="8201025" cy="460375"/>
        </p:xfrm>
        <a:graphic>
          <a:graphicData uri="http://schemas.openxmlformats.org/presentationml/2006/ole">
            <mc:AlternateContent xmlns:mc="http://schemas.openxmlformats.org/markup-compatibility/2006">
              <mc:Choice xmlns:v="urn:schemas-microsoft-com:vml" Requires="v">
                <p:oleObj spid="_x0000_s56345" r:id="rId8" imgW="5161905" imgH="514422" progId="">
                  <p:embed/>
                </p:oleObj>
              </mc:Choice>
              <mc:Fallback>
                <p:oleObj r:id="rId8"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975" y="6397625"/>
                        <a:ext cx="82010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6202" name="Text Box 34"/>
          <p:cNvSpPr txBox="1">
            <a:spLocks noChangeArrowheads="1"/>
          </p:cNvSpPr>
          <p:nvPr/>
        </p:nvSpPr>
        <p:spPr bwMode="auto">
          <a:xfrm>
            <a:off x="212725" y="781050"/>
            <a:ext cx="8626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a:t>La serie de estratos P, Q y R, al ser horizontales, tienen sus contactos paralelos a las curvas de nivel, ya que estas también se corresponden con planos horizontales. La base del estrato P, que forma el contacto con la serie de estratos A-G, recibe el nombre de </a:t>
            </a:r>
            <a:r>
              <a:rPr lang="es-ES_tradnl" altLang="es-ES" b="1"/>
              <a:t>discordancia</a:t>
            </a:r>
            <a:r>
              <a:rPr lang="es-ES_tradnl" altLang="es-ES"/>
              <a:t>.</a:t>
            </a:r>
          </a:p>
        </p:txBody>
      </p:sp>
      <p:sp>
        <p:nvSpPr>
          <p:cNvPr id="23" name="22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3109639250"/>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57368"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7219"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57369"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0" name="Text Box 5"/>
          <p:cNvSpPr txBox="1">
            <a:spLocks noChangeArrowheads="1"/>
          </p:cNvSpPr>
          <p:nvPr/>
        </p:nvSpPr>
        <p:spPr bwMode="auto">
          <a:xfrm>
            <a:off x="234950" y="1173163"/>
            <a:ext cx="857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s-ES_tradnl" altLang="es-ES"/>
          </a:p>
        </p:txBody>
      </p:sp>
      <p:sp>
        <p:nvSpPr>
          <p:cNvPr id="137221" name="Text Box 7"/>
          <p:cNvSpPr txBox="1">
            <a:spLocks noChangeArrowheads="1"/>
          </p:cNvSpPr>
          <p:nvPr/>
        </p:nvSpPr>
        <p:spPr bwMode="auto">
          <a:xfrm>
            <a:off x="212725" y="781050"/>
            <a:ext cx="8626475"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buFontTx/>
              <a:buChar char="-"/>
            </a:pPr>
            <a:r>
              <a:rPr lang="es-ES_tradnl" altLang="es-ES" b="1">
                <a:solidFill>
                  <a:srgbClr val="996633"/>
                </a:solidFill>
              </a:rPr>
              <a:t> Discordancias</a:t>
            </a:r>
            <a:r>
              <a:rPr lang="es-ES_tradnl" altLang="es-ES"/>
              <a:t>. Superficies resultantes de un periodo de erosión, que separan dos conjuntos de materiales plegados de distinta forma. </a:t>
            </a:r>
          </a:p>
          <a:p>
            <a:pPr algn="just" eaLnBrk="1" hangingPunct="1">
              <a:spcBef>
                <a:spcPct val="50000"/>
              </a:spcBef>
            </a:pPr>
            <a:r>
              <a:rPr lang="es-ES_tradnl" altLang="es-ES"/>
              <a:t>Las discordancias que se podían reconocer en lugares distantes y podían correlacionarse entre sí servían para diferenciar conjuntos de materiales.</a:t>
            </a:r>
          </a:p>
        </p:txBody>
      </p:sp>
      <p:pic>
        <p:nvPicPr>
          <p:cNvPr id="137222" name="Picture 8" descr="capa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589" t="4198"/>
          <a:stretch>
            <a:fillRect/>
          </a:stretch>
        </p:blipFill>
        <p:spPr bwMode="auto">
          <a:xfrm>
            <a:off x="1778000" y="3411538"/>
            <a:ext cx="5183188"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Line 9"/>
          <p:cNvSpPr>
            <a:spLocks noChangeShapeType="1"/>
          </p:cNvSpPr>
          <p:nvPr/>
        </p:nvSpPr>
        <p:spPr bwMode="auto">
          <a:xfrm flipH="1">
            <a:off x="4619625" y="4065588"/>
            <a:ext cx="790575" cy="50641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7224" name="Text Box 10"/>
          <p:cNvSpPr txBox="1">
            <a:spLocks noChangeArrowheads="1"/>
          </p:cNvSpPr>
          <p:nvPr/>
        </p:nvSpPr>
        <p:spPr bwMode="auto">
          <a:xfrm>
            <a:off x="5411788" y="3856038"/>
            <a:ext cx="2286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solidFill>
                  <a:srgbClr val="996633"/>
                </a:solidFill>
              </a:rPr>
              <a:t>Discordancia</a:t>
            </a:r>
          </a:p>
        </p:txBody>
      </p:sp>
      <p:sp>
        <p:nvSpPr>
          <p:cNvPr id="137225" name="Line 11"/>
          <p:cNvSpPr>
            <a:spLocks noChangeShapeType="1"/>
          </p:cNvSpPr>
          <p:nvPr/>
        </p:nvSpPr>
        <p:spPr bwMode="auto">
          <a:xfrm flipH="1">
            <a:off x="3541713" y="3490913"/>
            <a:ext cx="741362" cy="4826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7226" name="Text Box 12"/>
          <p:cNvSpPr txBox="1">
            <a:spLocks noChangeArrowheads="1"/>
          </p:cNvSpPr>
          <p:nvPr/>
        </p:nvSpPr>
        <p:spPr bwMode="auto">
          <a:xfrm>
            <a:off x="4281488" y="327025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solidFill>
                  <a:srgbClr val="996633"/>
                </a:solidFill>
              </a:rPr>
              <a:t>Discordancia</a:t>
            </a:r>
          </a:p>
        </p:txBody>
      </p:sp>
      <p:sp>
        <p:nvSpPr>
          <p:cNvPr id="11" name="10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1208835221"/>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2" name="Object 2"/>
          <p:cNvGraphicFramePr>
            <a:graphicFrameLocks noGrp="1" noChangeAspect="1"/>
          </p:cNvGraphicFramePr>
          <p:nvPr>
            <p:ph sz="quarter" idx="1"/>
          </p:nvPr>
        </p:nvGraphicFramePr>
        <p:xfrm>
          <a:off x="0" y="0"/>
          <a:ext cx="4540250" cy="460375"/>
        </p:xfrm>
        <a:graphic>
          <a:graphicData uri="http://schemas.openxmlformats.org/presentationml/2006/ole">
            <mc:AlternateContent xmlns:mc="http://schemas.openxmlformats.org/markup-compatibility/2006">
              <mc:Choice xmlns:v="urn:schemas-microsoft-com:vml" Requires="v">
                <p:oleObj spid="_x0000_s58392"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402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43" name="Object 3"/>
          <p:cNvGraphicFramePr>
            <a:graphicFrameLocks noGrp="1" noChangeAspect="1"/>
          </p:cNvGraphicFramePr>
          <p:nvPr>
            <p:ph sz="quarter" idx="2"/>
          </p:nvPr>
        </p:nvGraphicFramePr>
        <p:xfrm>
          <a:off x="889000" y="6397625"/>
          <a:ext cx="8255000" cy="460375"/>
        </p:xfrm>
        <a:graphic>
          <a:graphicData uri="http://schemas.openxmlformats.org/presentationml/2006/ole">
            <mc:AlternateContent xmlns:mc="http://schemas.openxmlformats.org/markup-compatibility/2006">
              <mc:Choice xmlns:v="urn:schemas-microsoft-com:vml" Requires="v">
                <p:oleObj spid="_x0000_s58393"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0" y="6397625"/>
                        <a:ext cx="8255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8244" name="Text Box 5"/>
          <p:cNvSpPr txBox="1">
            <a:spLocks noChangeArrowheads="1"/>
          </p:cNvSpPr>
          <p:nvPr/>
        </p:nvSpPr>
        <p:spPr bwMode="auto">
          <a:xfrm>
            <a:off x="387350" y="687388"/>
            <a:ext cx="7997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b="1">
                <a:solidFill>
                  <a:srgbClr val="996633"/>
                </a:solidFill>
              </a:rPr>
              <a:t>3 - </a:t>
            </a:r>
            <a:r>
              <a:rPr lang="es-ES_tradnl" altLang="es-ES" b="1" u="sng">
                <a:solidFill>
                  <a:srgbClr val="996633"/>
                </a:solidFill>
              </a:rPr>
              <a:t>ESTRATOS PLEGADOS</a:t>
            </a:r>
            <a:endParaRPr lang="es-ES_tradnl" altLang="es-ES"/>
          </a:p>
        </p:txBody>
      </p:sp>
      <p:sp>
        <p:nvSpPr>
          <p:cNvPr id="138245" name="Text Box 6"/>
          <p:cNvSpPr txBox="1">
            <a:spLocks noChangeArrowheads="1"/>
          </p:cNvSpPr>
          <p:nvPr/>
        </p:nvSpPr>
        <p:spPr bwMode="auto">
          <a:xfrm>
            <a:off x="339725" y="1176338"/>
            <a:ext cx="833437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b="1"/>
              <a:t>Cuando los estratos están plegados, los contactos dibujan dos tipos diferentes de uves en cada flanco del pliegue</a:t>
            </a:r>
            <a:r>
              <a:rPr lang="es-ES_tradnl" altLang="es-ES"/>
              <a:t>.</a:t>
            </a:r>
          </a:p>
          <a:p>
            <a:pPr algn="just" eaLnBrk="1" hangingPunct="1">
              <a:spcBef>
                <a:spcPct val="50000"/>
              </a:spcBef>
            </a:pPr>
            <a:r>
              <a:rPr lang="es-ES_tradnl" altLang="es-ES"/>
              <a:t>Esta simetría en el trazado de los contactos sobre el mapa es suficiente para reconocer la presencia de un pliegue, en ese caso un anticlinal, pero se han añadido además símbolos que indican el buzamiento de los estratos, y el que señala la localización del plano de simetría del pliegue.</a:t>
            </a:r>
          </a:p>
        </p:txBody>
      </p:sp>
      <p:grpSp>
        <p:nvGrpSpPr>
          <p:cNvPr id="138246" name="Group 10"/>
          <p:cNvGrpSpPr>
            <a:grpSpLocks/>
          </p:cNvGrpSpPr>
          <p:nvPr/>
        </p:nvGrpSpPr>
        <p:grpSpPr bwMode="auto">
          <a:xfrm>
            <a:off x="306388" y="3230563"/>
            <a:ext cx="4589462" cy="3144837"/>
            <a:chOff x="473" y="718"/>
            <a:chExt cx="4203" cy="2673"/>
          </a:xfrm>
        </p:grpSpPr>
        <p:pic>
          <p:nvPicPr>
            <p:cNvPr id="138260" name="Picture 11" descr="260-4 anticlinal"/>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39433"/>
            <a:stretch>
              <a:fillRect/>
            </a:stretch>
          </p:blipFill>
          <p:spPr bwMode="auto">
            <a:xfrm>
              <a:off x="473" y="718"/>
              <a:ext cx="4203" cy="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1" name="Text Box 12">
              <a:hlinkClick r:id="rId8" action="ppaction://hlinksldjump"/>
            </p:cNvPr>
            <p:cNvSpPr txBox="1">
              <a:spLocks noChangeArrowheads="1"/>
            </p:cNvSpPr>
            <p:nvPr/>
          </p:nvSpPr>
          <p:spPr bwMode="auto">
            <a:xfrm>
              <a:off x="1323" y="2330"/>
              <a:ext cx="208"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38262" name="Text Box 13">
              <a:hlinkClick r:id="rId8" action="ppaction://hlinksldjump"/>
            </p:cNvPr>
            <p:cNvSpPr txBox="1">
              <a:spLocks noChangeArrowheads="1"/>
            </p:cNvSpPr>
            <p:nvPr/>
          </p:nvSpPr>
          <p:spPr bwMode="auto">
            <a:xfrm>
              <a:off x="1081" y="2212"/>
              <a:ext cx="254"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38263" name="Text Box 14">
              <a:hlinkClick r:id="rId8" action="ppaction://hlinksldjump"/>
            </p:cNvPr>
            <p:cNvSpPr txBox="1">
              <a:spLocks noChangeArrowheads="1"/>
            </p:cNvSpPr>
            <p:nvPr/>
          </p:nvSpPr>
          <p:spPr bwMode="auto">
            <a:xfrm>
              <a:off x="996" y="1976"/>
              <a:ext cx="262"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8264" name="Text Box 15">
              <a:hlinkClick r:id="rId8" action="ppaction://hlinksldjump"/>
            </p:cNvPr>
            <p:cNvSpPr txBox="1">
              <a:spLocks noChangeArrowheads="1"/>
            </p:cNvSpPr>
            <p:nvPr/>
          </p:nvSpPr>
          <p:spPr bwMode="auto">
            <a:xfrm>
              <a:off x="1001" y="1649"/>
              <a:ext cx="247"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8265" name="Text Box 16">
              <a:hlinkClick r:id="rId8" action="ppaction://hlinksldjump"/>
            </p:cNvPr>
            <p:cNvSpPr txBox="1">
              <a:spLocks noChangeArrowheads="1"/>
            </p:cNvSpPr>
            <p:nvPr/>
          </p:nvSpPr>
          <p:spPr bwMode="auto">
            <a:xfrm>
              <a:off x="1444" y="2480"/>
              <a:ext cx="210"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A</a:t>
              </a:r>
            </a:p>
          </p:txBody>
        </p:sp>
        <p:sp>
          <p:nvSpPr>
            <p:cNvPr id="138266" name="Text Box 17">
              <a:hlinkClick r:id="rId8" action="ppaction://hlinksldjump"/>
            </p:cNvPr>
            <p:cNvSpPr txBox="1">
              <a:spLocks noChangeArrowheads="1"/>
            </p:cNvSpPr>
            <p:nvPr/>
          </p:nvSpPr>
          <p:spPr bwMode="auto">
            <a:xfrm>
              <a:off x="966" y="1374"/>
              <a:ext cx="240"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grpSp>
      <p:sp>
        <p:nvSpPr>
          <p:cNvPr id="138247" name="Text Box 18"/>
          <p:cNvSpPr txBox="1">
            <a:spLocks noChangeArrowheads="1"/>
          </p:cNvSpPr>
          <p:nvPr/>
        </p:nvSpPr>
        <p:spPr bwMode="auto">
          <a:xfrm>
            <a:off x="949325" y="3149600"/>
            <a:ext cx="63182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Arroyo</a:t>
            </a:r>
            <a:endParaRPr lang="es-ES" altLang="es-ES" sz="1200">
              <a:solidFill>
                <a:srgbClr val="006600"/>
              </a:solidFill>
            </a:endParaRPr>
          </a:p>
        </p:txBody>
      </p:sp>
      <p:sp>
        <p:nvSpPr>
          <p:cNvPr id="138248" name="Line 19"/>
          <p:cNvSpPr>
            <a:spLocks noChangeShapeType="1"/>
          </p:cNvSpPr>
          <p:nvPr/>
        </p:nvSpPr>
        <p:spPr bwMode="auto">
          <a:xfrm>
            <a:off x="1428750" y="3429000"/>
            <a:ext cx="488950" cy="638175"/>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nvGrpSpPr>
          <p:cNvPr id="138249" name="Group 20"/>
          <p:cNvGrpSpPr>
            <a:grpSpLocks/>
          </p:cNvGrpSpPr>
          <p:nvPr/>
        </p:nvGrpSpPr>
        <p:grpSpPr bwMode="auto">
          <a:xfrm>
            <a:off x="5351463" y="3165475"/>
            <a:ext cx="2217737" cy="2751138"/>
            <a:chOff x="293" y="1131"/>
            <a:chExt cx="1397" cy="1733"/>
          </a:xfrm>
        </p:grpSpPr>
        <p:pic>
          <p:nvPicPr>
            <p:cNvPr id="138251" name="Picture 21" descr="260-4 anticlinal"/>
            <p:cNvPicPr>
              <a:picLocks noChangeAspect="1" noChangeArrowheads="1"/>
            </p:cNvPicPr>
            <p:nvPr/>
          </p:nvPicPr>
          <p:blipFill>
            <a:blip r:embed="rId7">
              <a:extLst>
                <a:ext uri="{28A0092B-C50C-407E-A947-70E740481C1C}">
                  <a14:useLocalDpi xmlns:a14="http://schemas.microsoft.com/office/drawing/2010/main" val="0"/>
                </a:ext>
              </a:extLst>
            </a:blip>
            <a:srcRect l="63432" t="3816" r="8122" b="4581"/>
            <a:stretch>
              <a:fillRect/>
            </a:stretch>
          </p:blipFill>
          <p:spPr bwMode="auto">
            <a:xfrm>
              <a:off x="293" y="1131"/>
              <a:ext cx="1397" cy="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2" name="Text Box 22"/>
            <p:cNvSpPr txBox="1">
              <a:spLocks noChangeArrowheads="1"/>
            </p:cNvSpPr>
            <p:nvPr/>
          </p:nvSpPr>
          <p:spPr bwMode="auto">
            <a:xfrm>
              <a:off x="351" y="1147"/>
              <a:ext cx="16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sp>
          <p:nvSpPr>
            <p:cNvPr id="138253" name="Text Box 23"/>
            <p:cNvSpPr txBox="1">
              <a:spLocks noChangeArrowheads="1"/>
            </p:cNvSpPr>
            <p:nvPr/>
          </p:nvSpPr>
          <p:spPr bwMode="auto">
            <a:xfrm>
              <a:off x="367" y="1343"/>
              <a:ext cx="17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8254" name="Text Box 24"/>
            <p:cNvSpPr txBox="1">
              <a:spLocks noChangeArrowheads="1"/>
            </p:cNvSpPr>
            <p:nvPr/>
          </p:nvSpPr>
          <p:spPr bwMode="auto">
            <a:xfrm>
              <a:off x="375" y="1905"/>
              <a:ext cx="18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38255" name="Text Box 25"/>
            <p:cNvSpPr txBox="1">
              <a:spLocks noChangeArrowheads="1"/>
            </p:cNvSpPr>
            <p:nvPr/>
          </p:nvSpPr>
          <p:spPr bwMode="auto">
            <a:xfrm>
              <a:off x="370" y="2498"/>
              <a:ext cx="170"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38256" name="Text Box 26"/>
            <p:cNvSpPr txBox="1">
              <a:spLocks noChangeArrowheads="1"/>
            </p:cNvSpPr>
            <p:nvPr/>
          </p:nvSpPr>
          <p:spPr bwMode="auto">
            <a:xfrm flipV="1">
              <a:off x="1412" y="2004"/>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8257" name="Text Box 27"/>
            <p:cNvSpPr txBox="1">
              <a:spLocks noChangeArrowheads="1"/>
            </p:cNvSpPr>
            <p:nvPr/>
          </p:nvSpPr>
          <p:spPr bwMode="auto">
            <a:xfrm flipV="1">
              <a:off x="1446" y="2441"/>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8258" name="Text Box 28"/>
            <p:cNvSpPr txBox="1">
              <a:spLocks noChangeArrowheads="1"/>
            </p:cNvSpPr>
            <p:nvPr/>
          </p:nvSpPr>
          <p:spPr bwMode="auto">
            <a:xfrm>
              <a:off x="1399" y="1500"/>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38259" name="Text Box 29"/>
            <p:cNvSpPr txBox="1">
              <a:spLocks noChangeArrowheads="1"/>
            </p:cNvSpPr>
            <p:nvPr/>
          </p:nvSpPr>
          <p:spPr bwMode="auto">
            <a:xfrm>
              <a:off x="1291" y="1227"/>
              <a:ext cx="17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grpSp>
      <p:sp>
        <p:nvSpPr>
          <p:cNvPr id="26" name="25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1588426555"/>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9" name="Object 5"/>
          <p:cNvGraphicFramePr>
            <a:graphicFrameLocks noGrp="1" noChangeAspect="1"/>
          </p:cNvGraphicFramePr>
          <p:nvPr>
            <p:ph sz="half" idx="1"/>
          </p:nvPr>
        </p:nvGraphicFramePr>
        <p:xfrm>
          <a:off x="0" y="0"/>
          <a:ext cx="4386263" cy="477838"/>
        </p:xfrm>
        <a:graphic>
          <a:graphicData uri="http://schemas.openxmlformats.org/presentationml/2006/ole">
            <mc:AlternateContent xmlns:mc="http://schemas.openxmlformats.org/markup-compatibility/2006">
              <mc:Choice xmlns:v="urn:schemas-microsoft-com:vml" Requires="v">
                <p:oleObj spid="_x0000_s36889"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386263"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7460" name="Object 7"/>
          <p:cNvGraphicFramePr>
            <a:graphicFrameLocks noGrp="1" noChangeAspect="1"/>
          </p:cNvGraphicFramePr>
          <p:nvPr>
            <p:ph sz="half" idx="2"/>
          </p:nvPr>
        </p:nvGraphicFramePr>
        <p:xfrm>
          <a:off x="882650" y="6402388"/>
          <a:ext cx="8261350" cy="455612"/>
        </p:xfrm>
        <a:graphic>
          <a:graphicData uri="http://schemas.openxmlformats.org/presentationml/2006/ole">
            <mc:AlternateContent xmlns:mc="http://schemas.openxmlformats.org/markup-compatibility/2006">
              <mc:Choice xmlns:v="urn:schemas-microsoft-com:vml" Requires="v">
                <p:oleObj spid="_x0000_s36890"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402388"/>
                        <a:ext cx="82613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74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2038"/>
            <a:ext cx="515143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900" y="4433888"/>
            <a:ext cx="4095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9263" name="Picture 15"/>
          <p:cNvPicPr>
            <a:picLocks noChangeAspect="1" noChangeArrowheads="1"/>
          </p:cNvPicPr>
          <p:nvPr/>
        </p:nvPicPr>
        <p:blipFill>
          <a:blip r:embed="rId9">
            <a:extLst>
              <a:ext uri="{28A0092B-C50C-407E-A947-70E740481C1C}">
                <a14:useLocalDpi xmlns:a14="http://schemas.microsoft.com/office/drawing/2010/main" val="0"/>
              </a:ext>
            </a:extLst>
          </a:blip>
          <a:srcRect l="5106"/>
          <a:stretch>
            <a:fillRect/>
          </a:stretch>
        </p:blipFill>
        <p:spPr bwMode="auto">
          <a:xfrm>
            <a:off x="342900" y="4887913"/>
            <a:ext cx="5370513" cy="99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9264" name="Rectangle 16"/>
          <p:cNvSpPr>
            <a:spLocks noChangeArrowheads="1"/>
          </p:cNvSpPr>
          <p:nvPr/>
        </p:nvSpPr>
        <p:spPr bwMode="auto">
          <a:xfrm>
            <a:off x="295275" y="4903788"/>
            <a:ext cx="5324475" cy="995362"/>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grpSp>
        <p:nvGrpSpPr>
          <p:cNvPr id="949284" name="Group 36"/>
          <p:cNvGrpSpPr>
            <a:grpSpLocks/>
          </p:cNvGrpSpPr>
          <p:nvPr/>
        </p:nvGrpSpPr>
        <p:grpSpPr bwMode="auto">
          <a:xfrm>
            <a:off x="5040313" y="1149350"/>
            <a:ext cx="3862387" cy="3151188"/>
            <a:chOff x="1018" y="835"/>
            <a:chExt cx="3615" cy="2997"/>
          </a:xfrm>
        </p:grpSpPr>
        <p:pic>
          <p:nvPicPr>
            <p:cNvPr id="147467" name="Picture 37" descr="260-2 regla de las uves"/>
            <p:cNvPicPr>
              <a:picLocks noChangeAspect="1" noChangeArrowheads="1"/>
            </p:cNvPicPr>
            <p:nvPr/>
          </p:nvPicPr>
          <p:blipFill>
            <a:blip r:embed="rId10">
              <a:extLst>
                <a:ext uri="{28A0092B-C50C-407E-A947-70E740481C1C}">
                  <a14:useLocalDpi xmlns:a14="http://schemas.microsoft.com/office/drawing/2010/main" val="0"/>
                </a:ext>
              </a:extLst>
            </a:blip>
            <a:srcRect l="53802" t="12486" r="19551" b="7910"/>
            <a:stretch>
              <a:fillRect/>
            </a:stretch>
          </p:blipFill>
          <p:spPr bwMode="auto">
            <a:xfrm>
              <a:off x="1018" y="835"/>
              <a:ext cx="3615" cy="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8" name="Text Box 38">
              <a:hlinkClick r:id="rId11" action="ppaction://hlinksldjump"/>
            </p:cNvPr>
            <p:cNvSpPr txBox="1">
              <a:spLocks noChangeArrowheads="1"/>
            </p:cNvSpPr>
            <p:nvPr/>
          </p:nvSpPr>
          <p:spPr bwMode="auto">
            <a:xfrm>
              <a:off x="1562" y="2860"/>
              <a:ext cx="347"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47469" name="Text Box 39">
              <a:hlinkClick r:id="rId11" action="ppaction://hlinksldjump"/>
            </p:cNvPr>
            <p:cNvSpPr txBox="1">
              <a:spLocks noChangeArrowheads="1"/>
            </p:cNvSpPr>
            <p:nvPr/>
          </p:nvSpPr>
          <p:spPr bwMode="auto">
            <a:xfrm>
              <a:off x="1990" y="3017"/>
              <a:ext cx="260"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47470" name="Text Box 40">
              <a:hlinkClick r:id="rId11" action="ppaction://hlinksldjump"/>
            </p:cNvPr>
            <p:cNvSpPr txBox="1">
              <a:spLocks noChangeArrowheads="1"/>
            </p:cNvSpPr>
            <p:nvPr/>
          </p:nvSpPr>
          <p:spPr bwMode="auto">
            <a:xfrm>
              <a:off x="2385" y="3175"/>
              <a:ext cx="267"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47471" name="Text Box 41">
              <a:hlinkClick r:id="rId11" action="ppaction://hlinksldjump"/>
            </p:cNvPr>
            <p:cNvSpPr txBox="1">
              <a:spLocks noChangeArrowheads="1"/>
            </p:cNvSpPr>
            <p:nvPr/>
          </p:nvSpPr>
          <p:spPr bwMode="auto">
            <a:xfrm>
              <a:off x="2745" y="3299"/>
              <a:ext cx="252"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47472" name="Text Box 42">
              <a:hlinkClick r:id="rId11" action="ppaction://hlinksldjump"/>
            </p:cNvPr>
            <p:cNvSpPr txBox="1">
              <a:spLocks noChangeArrowheads="1"/>
            </p:cNvSpPr>
            <p:nvPr/>
          </p:nvSpPr>
          <p:spPr bwMode="auto">
            <a:xfrm>
              <a:off x="1178" y="2697"/>
              <a:ext cx="350"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A</a:t>
              </a:r>
            </a:p>
          </p:txBody>
        </p:sp>
      </p:grpSp>
      <p:sp>
        <p:nvSpPr>
          <p:cNvPr id="16" name="15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686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126" y="597936"/>
            <a:ext cx="21240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86831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49263"/>
                                        </p:tgtEl>
                                        <p:attrNameLst>
                                          <p:attrName>style.visibility</p:attrName>
                                        </p:attrNameLst>
                                      </p:cBhvr>
                                      <p:to>
                                        <p:strVal val="visible"/>
                                      </p:to>
                                    </p:set>
                                    <p:anim calcmode="lin" valueType="num">
                                      <p:cBhvr>
                                        <p:cTn id="7" dur="500" fill="hold"/>
                                        <p:tgtEl>
                                          <p:spTgt spid="949263"/>
                                        </p:tgtEl>
                                        <p:attrNameLst>
                                          <p:attrName>ppt_w</p:attrName>
                                        </p:attrNameLst>
                                      </p:cBhvr>
                                      <p:tavLst>
                                        <p:tav tm="0">
                                          <p:val>
                                            <p:strVal val="#ppt_w*0.05"/>
                                          </p:val>
                                        </p:tav>
                                        <p:tav tm="100000">
                                          <p:val>
                                            <p:strVal val="#ppt_w"/>
                                          </p:val>
                                        </p:tav>
                                      </p:tavLst>
                                    </p:anim>
                                    <p:anim calcmode="lin" valueType="num">
                                      <p:cBhvr>
                                        <p:cTn id="8" dur="500" fill="hold"/>
                                        <p:tgtEl>
                                          <p:spTgt spid="949263"/>
                                        </p:tgtEl>
                                        <p:attrNameLst>
                                          <p:attrName>ppt_h</p:attrName>
                                        </p:attrNameLst>
                                      </p:cBhvr>
                                      <p:tavLst>
                                        <p:tav tm="0">
                                          <p:val>
                                            <p:strVal val="#ppt_h"/>
                                          </p:val>
                                        </p:tav>
                                        <p:tav tm="100000">
                                          <p:val>
                                            <p:strVal val="#ppt_h"/>
                                          </p:val>
                                        </p:tav>
                                      </p:tavLst>
                                    </p:anim>
                                    <p:anim calcmode="lin" valueType="num">
                                      <p:cBhvr>
                                        <p:cTn id="9" dur="500" fill="hold"/>
                                        <p:tgtEl>
                                          <p:spTgt spid="949263"/>
                                        </p:tgtEl>
                                        <p:attrNameLst>
                                          <p:attrName>ppt_x</p:attrName>
                                        </p:attrNameLst>
                                      </p:cBhvr>
                                      <p:tavLst>
                                        <p:tav tm="0">
                                          <p:val>
                                            <p:strVal val="#ppt_x-.2"/>
                                          </p:val>
                                        </p:tav>
                                        <p:tav tm="100000">
                                          <p:val>
                                            <p:strVal val="#ppt_x"/>
                                          </p:val>
                                        </p:tav>
                                      </p:tavLst>
                                    </p:anim>
                                    <p:anim calcmode="lin" valueType="num">
                                      <p:cBhvr>
                                        <p:cTn id="10" dur="500" fill="hold"/>
                                        <p:tgtEl>
                                          <p:spTgt spid="949263"/>
                                        </p:tgtEl>
                                        <p:attrNameLst>
                                          <p:attrName>ppt_y</p:attrName>
                                        </p:attrNameLst>
                                      </p:cBhvr>
                                      <p:tavLst>
                                        <p:tav tm="0">
                                          <p:val>
                                            <p:strVal val="#ppt_y"/>
                                          </p:val>
                                        </p:tav>
                                        <p:tav tm="100000">
                                          <p:val>
                                            <p:strVal val="#ppt_y"/>
                                          </p:val>
                                        </p:tav>
                                      </p:tavLst>
                                    </p:anim>
                                    <p:animEffect transition="in" filter="fade">
                                      <p:cBhvr>
                                        <p:cTn id="11" dur="500"/>
                                        <p:tgtEl>
                                          <p:spTgt spid="949263"/>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949264"/>
                                        </p:tgtEl>
                                        <p:attrNameLst>
                                          <p:attrName>style.visibility</p:attrName>
                                        </p:attrNameLst>
                                      </p:cBhvr>
                                      <p:to>
                                        <p:strVal val="visible"/>
                                      </p:to>
                                    </p:set>
                                    <p:anim calcmode="lin" valueType="num">
                                      <p:cBhvr>
                                        <p:cTn id="14" dur="500" fill="hold"/>
                                        <p:tgtEl>
                                          <p:spTgt spid="949264"/>
                                        </p:tgtEl>
                                        <p:attrNameLst>
                                          <p:attrName>ppt_w</p:attrName>
                                        </p:attrNameLst>
                                      </p:cBhvr>
                                      <p:tavLst>
                                        <p:tav tm="0">
                                          <p:val>
                                            <p:strVal val="#ppt_w*0.05"/>
                                          </p:val>
                                        </p:tav>
                                        <p:tav tm="100000">
                                          <p:val>
                                            <p:strVal val="#ppt_w"/>
                                          </p:val>
                                        </p:tav>
                                      </p:tavLst>
                                    </p:anim>
                                    <p:anim calcmode="lin" valueType="num">
                                      <p:cBhvr>
                                        <p:cTn id="15" dur="500" fill="hold"/>
                                        <p:tgtEl>
                                          <p:spTgt spid="949264"/>
                                        </p:tgtEl>
                                        <p:attrNameLst>
                                          <p:attrName>ppt_h</p:attrName>
                                        </p:attrNameLst>
                                      </p:cBhvr>
                                      <p:tavLst>
                                        <p:tav tm="0">
                                          <p:val>
                                            <p:strVal val="#ppt_h"/>
                                          </p:val>
                                        </p:tav>
                                        <p:tav tm="100000">
                                          <p:val>
                                            <p:strVal val="#ppt_h"/>
                                          </p:val>
                                        </p:tav>
                                      </p:tavLst>
                                    </p:anim>
                                    <p:anim calcmode="lin" valueType="num">
                                      <p:cBhvr>
                                        <p:cTn id="16" dur="500" fill="hold"/>
                                        <p:tgtEl>
                                          <p:spTgt spid="949264"/>
                                        </p:tgtEl>
                                        <p:attrNameLst>
                                          <p:attrName>ppt_x</p:attrName>
                                        </p:attrNameLst>
                                      </p:cBhvr>
                                      <p:tavLst>
                                        <p:tav tm="0">
                                          <p:val>
                                            <p:strVal val="#ppt_x-.2"/>
                                          </p:val>
                                        </p:tav>
                                        <p:tav tm="100000">
                                          <p:val>
                                            <p:strVal val="#ppt_x"/>
                                          </p:val>
                                        </p:tav>
                                      </p:tavLst>
                                    </p:anim>
                                    <p:anim calcmode="lin" valueType="num">
                                      <p:cBhvr>
                                        <p:cTn id="17" dur="500" fill="hold"/>
                                        <p:tgtEl>
                                          <p:spTgt spid="949264"/>
                                        </p:tgtEl>
                                        <p:attrNameLst>
                                          <p:attrName>ppt_y</p:attrName>
                                        </p:attrNameLst>
                                      </p:cBhvr>
                                      <p:tavLst>
                                        <p:tav tm="0">
                                          <p:val>
                                            <p:strVal val="#ppt_y"/>
                                          </p:val>
                                        </p:tav>
                                        <p:tav tm="100000">
                                          <p:val>
                                            <p:strVal val="#ppt_y"/>
                                          </p:val>
                                        </p:tav>
                                      </p:tavLst>
                                    </p:anim>
                                    <p:animEffect transition="in" filter="fade">
                                      <p:cBhvr>
                                        <p:cTn id="18" dur="500"/>
                                        <p:tgtEl>
                                          <p:spTgt spid="9492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949284"/>
                                        </p:tgtEl>
                                        <p:attrNameLst>
                                          <p:attrName>style.visibility</p:attrName>
                                        </p:attrNameLst>
                                      </p:cBhvr>
                                      <p:to>
                                        <p:strVal val="visible"/>
                                      </p:to>
                                    </p:set>
                                    <p:anim calcmode="lin" valueType="num">
                                      <p:cBhvr>
                                        <p:cTn id="23" dur="500" fill="hold"/>
                                        <p:tgtEl>
                                          <p:spTgt spid="949284"/>
                                        </p:tgtEl>
                                        <p:attrNameLst>
                                          <p:attrName>ppt_w</p:attrName>
                                        </p:attrNameLst>
                                      </p:cBhvr>
                                      <p:tavLst>
                                        <p:tav tm="0">
                                          <p:val>
                                            <p:strVal val="#ppt_w*0.05"/>
                                          </p:val>
                                        </p:tav>
                                        <p:tav tm="100000">
                                          <p:val>
                                            <p:strVal val="#ppt_w"/>
                                          </p:val>
                                        </p:tav>
                                      </p:tavLst>
                                    </p:anim>
                                    <p:anim calcmode="lin" valueType="num">
                                      <p:cBhvr>
                                        <p:cTn id="24" dur="500" fill="hold"/>
                                        <p:tgtEl>
                                          <p:spTgt spid="949284"/>
                                        </p:tgtEl>
                                        <p:attrNameLst>
                                          <p:attrName>ppt_h</p:attrName>
                                        </p:attrNameLst>
                                      </p:cBhvr>
                                      <p:tavLst>
                                        <p:tav tm="0">
                                          <p:val>
                                            <p:strVal val="#ppt_h"/>
                                          </p:val>
                                        </p:tav>
                                        <p:tav tm="100000">
                                          <p:val>
                                            <p:strVal val="#ppt_h"/>
                                          </p:val>
                                        </p:tav>
                                      </p:tavLst>
                                    </p:anim>
                                    <p:anim calcmode="lin" valueType="num">
                                      <p:cBhvr>
                                        <p:cTn id="25" dur="500" fill="hold"/>
                                        <p:tgtEl>
                                          <p:spTgt spid="949284"/>
                                        </p:tgtEl>
                                        <p:attrNameLst>
                                          <p:attrName>ppt_x</p:attrName>
                                        </p:attrNameLst>
                                      </p:cBhvr>
                                      <p:tavLst>
                                        <p:tav tm="0">
                                          <p:val>
                                            <p:strVal val="#ppt_x-.2"/>
                                          </p:val>
                                        </p:tav>
                                        <p:tav tm="100000">
                                          <p:val>
                                            <p:strVal val="#ppt_x"/>
                                          </p:val>
                                        </p:tav>
                                      </p:tavLst>
                                    </p:anim>
                                    <p:anim calcmode="lin" valueType="num">
                                      <p:cBhvr>
                                        <p:cTn id="26" dur="500" fill="hold"/>
                                        <p:tgtEl>
                                          <p:spTgt spid="949284"/>
                                        </p:tgtEl>
                                        <p:attrNameLst>
                                          <p:attrName>ppt_y</p:attrName>
                                        </p:attrNameLst>
                                      </p:cBhvr>
                                      <p:tavLst>
                                        <p:tav tm="0">
                                          <p:val>
                                            <p:strVal val="#ppt_y"/>
                                          </p:val>
                                        </p:tav>
                                        <p:tav tm="100000">
                                          <p:val>
                                            <p:strVal val="#ppt_y"/>
                                          </p:val>
                                        </p:tav>
                                      </p:tavLst>
                                    </p:anim>
                                    <p:animEffect transition="in" filter="fade">
                                      <p:cBhvr>
                                        <p:cTn id="27" dur="500"/>
                                        <p:tgtEl>
                                          <p:spTgt spid="949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23580"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03"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23581"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0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 y="596900"/>
            <a:ext cx="35687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38" y="2708275"/>
            <a:ext cx="8243887"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6" name="Text Box 7"/>
          <p:cNvSpPr txBox="1">
            <a:spLocks noChangeArrowheads="1"/>
          </p:cNvSpPr>
          <p:nvPr/>
        </p:nvSpPr>
        <p:spPr bwMode="auto">
          <a:xfrm>
            <a:off x="555625" y="1249363"/>
            <a:ext cx="8089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s-ES_tradnl" altLang="es-ES"/>
          </a:p>
        </p:txBody>
      </p:sp>
      <p:sp>
        <p:nvSpPr>
          <p:cNvPr id="102407" name="Text Box 8"/>
          <p:cNvSpPr txBox="1">
            <a:spLocks noChangeArrowheads="1"/>
          </p:cNvSpPr>
          <p:nvPr/>
        </p:nvSpPr>
        <p:spPr bwMode="auto">
          <a:xfrm>
            <a:off x="566738" y="1249363"/>
            <a:ext cx="8183562"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600" dirty="0">
                <a:sym typeface="Wingdings" pitchFamily="2" charset="2"/>
              </a:rPr>
              <a:t>   Sus altitudes son </a:t>
            </a:r>
            <a:r>
              <a:rPr lang="es-ES_tradnl" altLang="es-ES" sz="1600" b="1" dirty="0">
                <a:solidFill>
                  <a:srgbClr val="996633"/>
                </a:solidFill>
                <a:sym typeface="Wingdings" pitchFamily="2" charset="2"/>
              </a:rPr>
              <a:t>correlativas</a:t>
            </a:r>
            <a:r>
              <a:rPr lang="es-ES_tradnl" altLang="es-ES" sz="1600" dirty="0">
                <a:sym typeface="Wingdings" pitchFamily="2" charset="2"/>
              </a:rPr>
              <a:t> y </a:t>
            </a:r>
            <a:r>
              <a:rPr lang="es-ES_tradnl" altLang="es-ES" sz="1600" b="1" dirty="0">
                <a:solidFill>
                  <a:srgbClr val="996633"/>
                </a:solidFill>
                <a:sym typeface="Wingdings" pitchFamily="2" charset="2"/>
              </a:rPr>
              <a:t>equidistantes</a:t>
            </a:r>
            <a:r>
              <a:rPr lang="es-ES_tradnl" altLang="es-ES" sz="1600" dirty="0">
                <a:sym typeface="Wingdings" pitchFamily="2" charset="2"/>
              </a:rPr>
              <a:t>. Dos líneas de nivel contiguas siempre tienen la misma diferencia de altura. Si en un mapa la equidistancia entre curvas de nivel es de 10 m, y una línea se corresponde con una altitud de 100 m, las contiguas tendrán, respectivamente, una altitud de 90 y 110 m.</a:t>
            </a:r>
          </a:p>
        </p:txBody>
      </p:sp>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
        <p:nvSpPr>
          <p:cNvPr id="9" name="8 CuadroTexto"/>
          <p:cNvSpPr txBox="1"/>
          <p:nvPr/>
        </p:nvSpPr>
        <p:spPr>
          <a:xfrm>
            <a:off x="259338" y="602909"/>
            <a:ext cx="379971" cy="369332"/>
          </a:xfrm>
          <a:prstGeom prst="rect">
            <a:avLst/>
          </a:prstGeom>
          <a:solidFill>
            <a:schemeClr val="bg1"/>
          </a:solidFill>
          <a:ln>
            <a:solidFill>
              <a:schemeClr val="tx1"/>
            </a:solidFill>
          </a:ln>
        </p:spPr>
        <p:txBody>
          <a:bodyPr wrap="square" rtlCol="0">
            <a:spAutoFit/>
          </a:bodyPr>
          <a:lstStyle/>
          <a:p>
            <a:r>
              <a:rPr lang="es-ES" dirty="0" smtClean="0"/>
              <a:t>1</a:t>
            </a:r>
            <a:endParaRPr lang="es-ES" dirty="0"/>
          </a:p>
        </p:txBody>
      </p:sp>
    </p:spTree>
    <p:extLst>
      <p:ext uri="{BB962C8B-B14F-4D97-AF65-F5344CB8AC3E}">
        <p14:creationId xmlns:p14="http://schemas.microsoft.com/office/powerpoint/2010/main" val="4254112883"/>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3" name="Object 3"/>
          <p:cNvGraphicFramePr>
            <a:graphicFrameLocks noGrp="1" noChangeAspect="1"/>
          </p:cNvGraphicFramePr>
          <p:nvPr>
            <p:ph sz="half" idx="1"/>
          </p:nvPr>
        </p:nvGraphicFramePr>
        <p:xfrm>
          <a:off x="0" y="0"/>
          <a:ext cx="4430713" cy="423863"/>
        </p:xfrm>
        <a:graphic>
          <a:graphicData uri="http://schemas.openxmlformats.org/presentationml/2006/ole">
            <mc:AlternateContent xmlns:mc="http://schemas.openxmlformats.org/markup-compatibility/2006">
              <mc:Choice xmlns:v="urn:schemas-microsoft-com:vml" Requires="v">
                <p:oleObj spid="_x0000_s59416"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30713"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4" name="Object 4"/>
          <p:cNvGraphicFramePr>
            <a:graphicFrameLocks noGrp="1" noChangeAspect="1"/>
          </p:cNvGraphicFramePr>
          <p:nvPr>
            <p:ph sz="half" idx="2"/>
          </p:nvPr>
        </p:nvGraphicFramePr>
        <p:xfrm>
          <a:off x="882650" y="6391275"/>
          <a:ext cx="8261350" cy="466725"/>
        </p:xfrm>
        <a:graphic>
          <a:graphicData uri="http://schemas.openxmlformats.org/presentationml/2006/ole">
            <mc:AlternateContent xmlns:mc="http://schemas.openxmlformats.org/markup-compatibility/2006">
              <mc:Choice xmlns:v="urn:schemas-microsoft-com:vml" Requires="v">
                <p:oleObj spid="_x0000_s59417"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391275"/>
                        <a:ext cx="82613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848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2038"/>
            <a:ext cx="515143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825" y="4387850"/>
            <a:ext cx="64357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437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4954588"/>
            <a:ext cx="563245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54377" name="Group 9"/>
          <p:cNvGrpSpPr>
            <a:grpSpLocks/>
          </p:cNvGrpSpPr>
          <p:nvPr/>
        </p:nvGrpSpPr>
        <p:grpSpPr bwMode="auto">
          <a:xfrm>
            <a:off x="4953000" y="838200"/>
            <a:ext cx="1960563" cy="1511300"/>
            <a:chOff x="1018" y="835"/>
            <a:chExt cx="3615" cy="2997"/>
          </a:xfrm>
        </p:grpSpPr>
        <p:pic>
          <p:nvPicPr>
            <p:cNvPr id="148521" name="Picture 10" descr="260-2 regla de las uves"/>
            <p:cNvPicPr>
              <a:picLocks noChangeAspect="1" noChangeArrowheads="1"/>
            </p:cNvPicPr>
            <p:nvPr/>
          </p:nvPicPr>
          <p:blipFill>
            <a:blip r:embed="rId10">
              <a:extLst>
                <a:ext uri="{28A0092B-C50C-407E-A947-70E740481C1C}">
                  <a14:useLocalDpi xmlns:a14="http://schemas.microsoft.com/office/drawing/2010/main" val="0"/>
                </a:ext>
              </a:extLst>
            </a:blip>
            <a:srcRect l="53802" t="12486" r="19551" b="7910"/>
            <a:stretch>
              <a:fillRect/>
            </a:stretch>
          </p:blipFill>
          <p:spPr bwMode="auto">
            <a:xfrm>
              <a:off x="1018" y="835"/>
              <a:ext cx="3615" cy="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22" name="Text Box 11">
              <a:hlinkClick r:id="rId11" action="ppaction://hlinksldjump"/>
            </p:cNvPr>
            <p:cNvSpPr txBox="1">
              <a:spLocks noChangeArrowheads="1"/>
            </p:cNvSpPr>
            <p:nvPr/>
          </p:nvSpPr>
          <p:spPr bwMode="auto">
            <a:xfrm>
              <a:off x="1539" y="2859"/>
              <a:ext cx="389" cy="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48523" name="Text Box 12">
              <a:hlinkClick r:id="rId11" action="ppaction://hlinksldjump"/>
            </p:cNvPr>
            <p:cNvSpPr txBox="1">
              <a:spLocks noChangeArrowheads="1"/>
            </p:cNvSpPr>
            <p:nvPr/>
          </p:nvSpPr>
          <p:spPr bwMode="auto">
            <a:xfrm>
              <a:off x="1928" y="3017"/>
              <a:ext cx="513"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48524" name="Text Box 13">
              <a:hlinkClick r:id="rId11" action="ppaction://hlinksldjump"/>
            </p:cNvPr>
            <p:cNvSpPr txBox="1">
              <a:spLocks noChangeArrowheads="1"/>
            </p:cNvSpPr>
            <p:nvPr/>
          </p:nvSpPr>
          <p:spPr bwMode="auto">
            <a:xfrm>
              <a:off x="2326" y="3174"/>
              <a:ext cx="527"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48525" name="Text Box 14">
              <a:hlinkClick r:id="rId11" action="ppaction://hlinksldjump"/>
            </p:cNvPr>
            <p:cNvSpPr txBox="1">
              <a:spLocks noChangeArrowheads="1"/>
            </p:cNvSpPr>
            <p:nvPr/>
          </p:nvSpPr>
          <p:spPr bwMode="auto">
            <a:xfrm>
              <a:off x="2678" y="3297"/>
              <a:ext cx="497"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48526" name="Text Box 15">
              <a:hlinkClick r:id="rId11" action="ppaction://hlinksldjump"/>
            </p:cNvPr>
            <p:cNvSpPr txBox="1">
              <a:spLocks noChangeArrowheads="1"/>
            </p:cNvSpPr>
            <p:nvPr/>
          </p:nvSpPr>
          <p:spPr bwMode="auto">
            <a:xfrm>
              <a:off x="1159" y="2699"/>
              <a:ext cx="383"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A</a:t>
              </a:r>
            </a:p>
          </p:txBody>
        </p:sp>
      </p:grpSp>
      <p:grpSp>
        <p:nvGrpSpPr>
          <p:cNvPr id="954384" name="Group 16"/>
          <p:cNvGrpSpPr>
            <a:grpSpLocks/>
          </p:cNvGrpSpPr>
          <p:nvPr/>
        </p:nvGrpSpPr>
        <p:grpSpPr bwMode="auto">
          <a:xfrm>
            <a:off x="7083425" y="927100"/>
            <a:ext cx="1887538" cy="1573213"/>
            <a:chOff x="1260" y="794"/>
            <a:chExt cx="3313" cy="3009"/>
          </a:xfrm>
        </p:grpSpPr>
        <p:pic>
          <p:nvPicPr>
            <p:cNvPr id="148514" name="Picture 17" descr="260-2 regla de las uves"/>
            <p:cNvPicPr>
              <a:picLocks noChangeAspect="1" noChangeArrowheads="1"/>
            </p:cNvPicPr>
            <p:nvPr/>
          </p:nvPicPr>
          <p:blipFill>
            <a:blip r:embed="rId12">
              <a:clrChange>
                <a:clrFrom>
                  <a:srgbClr val="FDFDFD"/>
                </a:clrFrom>
                <a:clrTo>
                  <a:srgbClr val="FDFDFD">
                    <a:alpha val="0"/>
                  </a:srgbClr>
                </a:clrTo>
              </a:clrChange>
              <a:extLst>
                <a:ext uri="{28A0092B-C50C-407E-A947-70E740481C1C}">
                  <a14:useLocalDpi xmlns:a14="http://schemas.microsoft.com/office/drawing/2010/main" val="0"/>
                </a:ext>
              </a:extLst>
            </a:blip>
            <a:srcRect l="2548" t="13757" r="71111"/>
            <a:stretch>
              <a:fillRect/>
            </a:stretch>
          </p:blipFill>
          <p:spPr bwMode="auto">
            <a:xfrm>
              <a:off x="1260" y="794"/>
              <a:ext cx="3313" cy="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15" name="Text Box 18">
              <a:hlinkClick r:id="rId11" action="ppaction://hlinksldjump"/>
            </p:cNvPr>
            <p:cNvSpPr txBox="1">
              <a:spLocks noChangeArrowheads="1"/>
            </p:cNvSpPr>
            <p:nvPr/>
          </p:nvSpPr>
          <p:spPr bwMode="auto">
            <a:xfrm>
              <a:off x="2416" y="2935"/>
              <a:ext cx="340"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48516" name="Text Box 19">
              <a:hlinkClick r:id="rId11" action="ppaction://hlinksldjump"/>
            </p:cNvPr>
            <p:cNvSpPr txBox="1">
              <a:spLocks noChangeArrowheads="1"/>
            </p:cNvSpPr>
            <p:nvPr/>
          </p:nvSpPr>
          <p:spPr bwMode="auto">
            <a:xfrm>
              <a:off x="1912" y="2728"/>
              <a:ext cx="488"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48517" name="Text Box 20">
              <a:hlinkClick r:id="rId11" action="ppaction://hlinksldjump"/>
            </p:cNvPr>
            <p:cNvSpPr txBox="1">
              <a:spLocks noChangeArrowheads="1"/>
            </p:cNvSpPr>
            <p:nvPr/>
          </p:nvSpPr>
          <p:spPr bwMode="auto">
            <a:xfrm>
              <a:off x="1469" y="2500"/>
              <a:ext cx="502"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48518" name="Text Box 21">
              <a:hlinkClick r:id="rId11" action="ppaction://hlinksldjump"/>
            </p:cNvPr>
            <p:cNvSpPr txBox="1">
              <a:spLocks noChangeArrowheads="1"/>
            </p:cNvSpPr>
            <p:nvPr/>
          </p:nvSpPr>
          <p:spPr bwMode="auto">
            <a:xfrm>
              <a:off x="1355" y="2002"/>
              <a:ext cx="473"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48519" name="Text Box 22">
              <a:hlinkClick r:id="rId11" action="ppaction://hlinksldjump"/>
            </p:cNvPr>
            <p:cNvSpPr txBox="1">
              <a:spLocks noChangeArrowheads="1"/>
            </p:cNvSpPr>
            <p:nvPr/>
          </p:nvSpPr>
          <p:spPr bwMode="auto">
            <a:xfrm>
              <a:off x="1330" y="1441"/>
              <a:ext cx="45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sp>
          <p:nvSpPr>
            <p:cNvPr id="148520" name="Text Box 23">
              <a:hlinkClick r:id="rId11" action="ppaction://hlinksldjump"/>
            </p:cNvPr>
            <p:cNvSpPr txBox="1">
              <a:spLocks noChangeArrowheads="1"/>
            </p:cNvSpPr>
            <p:nvPr/>
          </p:nvSpPr>
          <p:spPr bwMode="auto">
            <a:xfrm>
              <a:off x="2756" y="3065"/>
              <a:ext cx="340"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A</a:t>
              </a:r>
            </a:p>
          </p:txBody>
        </p:sp>
      </p:grpSp>
      <p:grpSp>
        <p:nvGrpSpPr>
          <p:cNvPr id="954392" name="Group 24"/>
          <p:cNvGrpSpPr>
            <a:grpSpLocks/>
          </p:cNvGrpSpPr>
          <p:nvPr/>
        </p:nvGrpSpPr>
        <p:grpSpPr bwMode="auto">
          <a:xfrm>
            <a:off x="5168900" y="2498725"/>
            <a:ext cx="1287463" cy="1738313"/>
            <a:chOff x="408" y="1131"/>
            <a:chExt cx="1176" cy="1726"/>
          </a:xfrm>
        </p:grpSpPr>
        <p:pic>
          <p:nvPicPr>
            <p:cNvPr id="148505" name="Picture 25" descr="260-2 regla de las uves"/>
            <p:cNvPicPr>
              <a:picLocks noChangeAspect="1" noChangeArrowheads="1"/>
            </p:cNvPicPr>
            <p:nvPr/>
          </p:nvPicPr>
          <p:blipFill>
            <a:blip r:embed="rId13">
              <a:extLst>
                <a:ext uri="{28A0092B-C50C-407E-A947-70E740481C1C}">
                  <a14:useLocalDpi xmlns:a14="http://schemas.microsoft.com/office/drawing/2010/main" val="0"/>
                </a:ext>
              </a:extLst>
            </a:blip>
            <a:srcRect l="81706" t="5481" r="2341" b="10118"/>
            <a:stretch>
              <a:fillRect/>
            </a:stretch>
          </p:blipFill>
          <p:spPr bwMode="auto">
            <a:xfrm>
              <a:off x="408" y="1131"/>
              <a:ext cx="1176"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06" name="Text Box 26"/>
            <p:cNvSpPr txBox="1">
              <a:spLocks noChangeArrowheads="1"/>
            </p:cNvSpPr>
            <p:nvPr/>
          </p:nvSpPr>
          <p:spPr bwMode="auto">
            <a:xfrm flipV="1">
              <a:off x="1219" y="1140"/>
              <a:ext cx="250"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48507" name="Text Box 27"/>
            <p:cNvSpPr txBox="1">
              <a:spLocks noChangeArrowheads="1"/>
            </p:cNvSpPr>
            <p:nvPr/>
          </p:nvSpPr>
          <p:spPr bwMode="auto">
            <a:xfrm>
              <a:off x="467" y="1202"/>
              <a:ext cx="254"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48508" name="Text Box 28"/>
            <p:cNvSpPr txBox="1">
              <a:spLocks noChangeArrowheads="1"/>
            </p:cNvSpPr>
            <p:nvPr/>
          </p:nvSpPr>
          <p:spPr bwMode="auto">
            <a:xfrm>
              <a:off x="475" y="1604"/>
              <a:ext cx="253"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48509" name="Text Box 29"/>
            <p:cNvSpPr txBox="1">
              <a:spLocks noChangeArrowheads="1"/>
            </p:cNvSpPr>
            <p:nvPr/>
          </p:nvSpPr>
          <p:spPr bwMode="auto">
            <a:xfrm>
              <a:off x="483" y="2047"/>
              <a:ext cx="261"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48510" name="Text Box 30"/>
            <p:cNvSpPr txBox="1">
              <a:spLocks noChangeArrowheads="1"/>
            </p:cNvSpPr>
            <p:nvPr/>
          </p:nvSpPr>
          <p:spPr bwMode="auto">
            <a:xfrm>
              <a:off x="483" y="2565"/>
              <a:ext cx="247"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48511" name="Text Box 31"/>
            <p:cNvSpPr txBox="1">
              <a:spLocks noChangeArrowheads="1"/>
            </p:cNvSpPr>
            <p:nvPr/>
          </p:nvSpPr>
          <p:spPr bwMode="auto">
            <a:xfrm flipV="1">
              <a:off x="1206" y="1528"/>
              <a:ext cx="250"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48512" name="Text Box 32"/>
            <p:cNvSpPr txBox="1">
              <a:spLocks noChangeArrowheads="1"/>
            </p:cNvSpPr>
            <p:nvPr/>
          </p:nvSpPr>
          <p:spPr bwMode="auto">
            <a:xfrm flipV="1">
              <a:off x="1201" y="2012"/>
              <a:ext cx="251"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48513" name="Text Box 33"/>
            <p:cNvSpPr txBox="1">
              <a:spLocks noChangeArrowheads="1"/>
            </p:cNvSpPr>
            <p:nvPr/>
          </p:nvSpPr>
          <p:spPr bwMode="auto">
            <a:xfrm flipV="1">
              <a:off x="1140" y="2504"/>
              <a:ext cx="251"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grpSp>
      <p:grpSp>
        <p:nvGrpSpPr>
          <p:cNvPr id="954402" name="Group 34"/>
          <p:cNvGrpSpPr>
            <a:grpSpLocks/>
          </p:cNvGrpSpPr>
          <p:nvPr/>
        </p:nvGrpSpPr>
        <p:grpSpPr bwMode="auto">
          <a:xfrm>
            <a:off x="7381875" y="2486025"/>
            <a:ext cx="1262063" cy="1873250"/>
            <a:chOff x="125" y="1862"/>
            <a:chExt cx="1188" cy="1713"/>
          </a:xfrm>
        </p:grpSpPr>
        <p:pic>
          <p:nvPicPr>
            <p:cNvPr id="148495" name="Picture 35" descr="260-2 regla de las uves"/>
            <p:cNvPicPr>
              <a:picLocks noChangeAspect="1" noChangeArrowheads="1"/>
            </p:cNvPicPr>
            <p:nvPr/>
          </p:nvPicPr>
          <p:blipFill>
            <a:blip r:embed="rId14">
              <a:extLst>
                <a:ext uri="{28A0092B-C50C-407E-A947-70E740481C1C}">
                  <a14:useLocalDpi xmlns:a14="http://schemas.microsoft.com/office/drawing/2010/main" val="0"/>
                </a:ext>
              </a:extLst>
            </a:blip>
            <a:srcRect l="29854" t="7135" r="54015" b="10619"/>
            <a:stretch>
              <a:fillRect/>
            </a:stretch>
          </p:blipFill>
          <p:spPr bwMode="auto">
            <a:xfrm>
              <a:off x="125" y="1862"/>
              <a:ext cx="1188"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6" name="Text Box 36"/>
            <p:cNvSpPr txBox="1">
              <a:spLocks noChangeArrowheads="1"/>
            </p:cNvSpPr>
            <p:nvPr/>
          </p:nvSpPr>
          <p:spPr bwMode="auto">
            <a:xfrm>
              <a:off x="957" y="3342"/>
              <a:ext cx="259"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48497" name="Text Box 37"/>
            <p:cNvSpPr txBox="1">
              <a:spLocks noChangeArrowheads="1"/>
            </p:cNvSpPr>
            <p:nvPr/>
          </p:nvSpPr>
          <p:spPr bwMode="auto">
            <a:xfrm>
              <a:off x="944" y="3020"/>
              <a:ext cx="258"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48498" name="Text Box 38"/>
            <p:cNvSpPr txBox="1">
              <a:spLocks noChangeArrowheads="1"/>
            </p:cNvSpPr>
            <p:nvPr/>
          </p:nvSpPr>
          <p:spPr bwMode="auto">
            <a:xfrm>
              <a:off x="969" y="2566"/>
              <a:ext cx="259"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sp>
          <p:nvSpPr>
            <p:cNvPr id="148499" name="Text Box 39"/>
            <p:cNvSpPr txBox="1">
              <a:spLocks noChangeArrowheads="1"/>
            </p:cNvSpPr>
            <p:nvPr/>
          </p:nvSpPr>
          <p:spPr bwMode="auto">
            <a:xfrm>
              <a:off x="153" y="3337"/>
              <a:ext cx="262"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B</a:t>
              </a:r>
            </a:p>
          </p:txBody>
        </p:sp>
        <p:sp>
          <p:nvSpPr>
            <p:cNvPr id="148500" name="Text Box 40"/>
            <p:cNvSpPr txBox="1">
              <a:spLocks noChangeArrowheads="1"/>
            </p:cNvSpPr>
            <p:nvPr/>
          </p:nvSpPr>
          <p:spPr bwMode="auto">
            <a:xfrm>
              <a:off x="153" y="3074"/>
              <a:ext cx="262"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C</a:t>
              </a:r>
            </a:p>
          </p:txBody>
        </p:sp>
        <p:sp>
          <p:nvSpPr>
            <p:cNvPr id="148501" name="Text Box 41"/>
            <p:cNvSpPr txBox="1">
              <a:spLocks noChangeArrowheads="1"/>
            </p:cNvSpPr>
            <p:nvPr/>
          </p:nvSpPr>
          <p:spPr bwMode="auto">
            <a:xfrm>
              <a:off x="156" y="2736"/>
              <a:ext cx="269"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D</a:t>
              </a:r>
            </a:p>
          </p:txBody>
        </p:sp>
        <p:sp>
          <p:nvSpPr>
            <p:cNvPr id="148502" name="Text Box 42"/>
            <p:cNvSpPr txBox="1">
              <a:spLocks noChangeArrowheads="1"/>
            </p:cNvSpPr>
            <p:nvPr/>
          </p:nvSpPr>
          <p:spPr bwMode="auto">
            <a:xfrm>
              <a:off x="152" y="2261"/>
              <a:ext cx="254"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E</a:t>
              </a:r>
            </a:p>
          </p:txBody>
        </p:sp>
        <p:sp>
          <p:nvSpPr>
            <p:cNvPr id="148503" name="Text Box 43"/>
            <p:cNvSpPr txBox="1">
              <a:spLocks noChangeArrowheads="1"/>
            </p:cNvSpPr>
            <p:nvPr/>
          </p:nvSpPr>
          <p:spPr bwMode="auto">
            <a:xfrm>
              <a:off x="147" y="1898"/>
              <a:ext cx="247"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100">
                  <a:latin typeface="Times New Roman" pitchFamily="18" charset="0"/>
                  <a:cs typeface="Times New Roman" pitchFamily="18" charset="0"/>
                </a:rPr>
                <a:t>F</a:t>
              </a:r>
            </a:p>
          </p:txBody>
        </p:sp>
        <p:sp>
          <p:nvSpPr>
            <p:cNvPr id="148504" name="Text Box 44"/>
            <p:cNvSpPr txBox="1">
              <a:spLocks noChangeArrowheads="1"/>
            </p:cNvSpPr>
            <p:nvPr/>
          </p:nvSpPr>
          <p:spPr bwMode="auto">
            <a:xfrm>
              <a:off x="1004" y="2196"/>
              <a:ext cx="258"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1000">
                  <a:latin typeface="Times New Roman" pitchFamily="18" charset="0"/>
                  <a:cs typeface="Times New Roman" pitchFamily="18" charset="0"/>
                </a:rPr>
                <a:t>┴</a:t>
              </a:r>
            </a:p>
          </p:txBody>
        </p:sp>
      </p:grpSp>
      <p:pic>
        <p:nvPicPr>
          <p:cNvPr id="954414" name="Picture 46" descr="antisincli"/>
          <p:cNvPicPr>
            <a:picLocks noChangeAspect="1" noChangeArrowheads="1"/>
          </p:cNvPicPr>
          <p:nvPr/>
        </p:nvPicPr>
        <p:blipFill>
          <a:blip r:embed="rId15">
            <a:extLst>
              <a:ext uri="{28A0092B-C50C-407E-A947-70E740481C1C}">
                <a14:useLocalDpi xmlns:a14="http://schemas.microsoft.com/office/drawing/2010/main" val="0"/>
              </a:ext>
            </a:extLst>
          </a:blip>
          <a:srcRect l="48444"/>
          <a:stretch>
            <a:fillRect/>
          </a:stretch>
        </p:blipFill>
        <p:spPr bwMode="auto">
          <a:xfrm>
            <a:off x="6370638" y="4845050"/>
            <a:ext cx="2366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4415" name="Rectangle 47"/>
          <p:cNvSpPr>
            <a:spLocks noChangeArrowheads="1"/>
          </p:cNvSpPr>
          <p:nvPr/>
        </p:nvSpPr>
        <p:spPr bwMode="auto">
          <a:xfrm>
            <a:off x="530225" y="4978400"/>
            <a:ext cx="5768975" cy="995363"/>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46" name="45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4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126" y="597936"/>
            <a:ext cx="21240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12777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54376"/>
                                        </p:tgtEl>
                                        <p:attrNameLst>
                                          <p:attrName>style.visibility</p:attrName>
                                        </p:attrNameLst>
                                      </p:cBhvr>
                                      <p:to>
                                        <p:strVal val="visible"/>
                                      </p:to>
                                    </p:set>
                                    <p:anim calcmode="lin" valueType="num">
                                      <p:cBhvr>
                                        <p:cTn id="7" dur="500" fill="hold"/>
                                        <p:tgtEl>
                                          <p:spTgt spid="954376"/>
                                        </p:tgtEl>
                                        <p:attrNameLst>
                                          <p:attrName>ppt_w</p:attrName>
                                        </p:attrNameLst>
                                      </p:cBhvr>
                                      <p:tavLst>
                                        <p:tav tm="0">
                                          <p:val>
                                            <p:strVal val="#ppt_w*0.05"/>
                                          </p:val>
                                        </p:tav>
                                        <p:tav tm="100000">
                                          <p:val>
                                            <p:strVal val="#ppt_w"/>
                                          </p:val>
                                        </p:tav>
                                      </p:tavLst>
                                    </p:anim>
                                    <p:anim calcmode="lin" valueType="num">
                                      <p:cBhvr>
                                        <p:cTn id="8" dur="500" fill="hold"/>
                                        <p:tgtEl>
                                          <p:spTgt spid="954376"/>
                                        </p:tgtEl>
                                        <p:attrNameLst>
                                          <p:attrName>ppt_h</p:attrName>
                                        </p:attrNameLst>
                                      </p:cBhvr>
                                      <p:tavLst>
                                        <p:tav tm="0">
                                          <p:val>
                                            <p:strVal val="#ppt_h"/>
                                          </p:val>
                                        </p:tav>
                                        <p:tav tm="100000">
                                          <p:val>
                                            <p:strVal val="#ppt_h"/>
                                          </p:val>
                                        </p:tav>
                                      </p:tavLst>
                                    </p:anim>
                                    <p:anim calcmode="lin" valueType="num">
                                      <p:cBhvr>
                                        <p:cTn id="9" dur="500" fill="hold"/>
                                        <p:tgtEl>
                                          <p:spTgt spid="954376"/>
                                        </p:tgtEl>
                                        <p:attrNameLst>
                                          <p:attrName>ppt_x</p:attrName>
                                        </p:attrNameLst>
                                      </p:cBhvr>
                                      <p:tavLst>
                                        <p:tav tm="0">
                                          <p:val>
                                            <p:strVal val="#ppt_x-.2"/>
                                          </p:val>
                                        </p:tav>
                                        <p:tav tm="100000">
                                          <p:val>
                                            <p:strVal val="#ppt_x"/>
                                          </p:val>
                                        </p:tav>
                                      </p:tavLst>
                                    </p:anim>
                                    <p:anim calcmode="lin" valueType="num">
                                      <p:cBhvr>
                                        <p:cTn id="10" dur="500" fill="hold"/>
                                        <p:tgtEl>
                                          <p:spTgt spid="954376"/>
                                        </p:tgtEl>
                                        <p:attrNameLst>
                                          <p:attrName>ppt_y</p:attrName>
                                        </p:attrNameLst>
                                      </p:cBhvr>
                                      <p:tavLst>
                                        <p:tav tm="0">
                                          <p:val>
                                            <p:strVal val="#ppt_y"/>
                                          </p:val>
                                        </p:tav>
                                        <p:tav tm="100000">
                                          <p:val>
                                            <p:strVal val="#ppt_y"/>
                                          </p:val>
                                        </p:tav>
                                      </p:tavLst>
                                    </p:anim>
                                    <p:animEffect transition="in" filter="fade">
                                      <p:cBhvr>
                                        <p:cTn id="11" dur="500"/>
                                        <p:tgtEl>
                                          <p:spTgt spid="954376"/>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954415"/>
                                        </p:tgtEl>
                                        <p:attrNameLst>
                                          <p:attrName>style.visibility</p:attrName>
                                        </p:attrNameLst>
                                      </p:cBhvr>
                                      <p:to>
                                        <p:strVal val="visible"/>
                                      </p:to>
                                    </p:set>
                                    <p:anim calcmode="lin" valueType="num">
                                      <p:cBhvr>
                                        <p:cTn id="14" dur="500" fill="hold"/>
                                        <p:tgtEl>
                                          <p:spTgt spid="954415"/>
                                        </p:tgtEl>
                                        <p:attrNameLst>
                                          <p:attrName>ppt_w</p:attrName>
                                        </p:attrNameLst>
                                      </p:cBhvr>
                                      <p:tavLst>
                                        <p:tav tm="0">
                                          <p:val>
                                            <p:strVal val="#ppt_w*0.05"/>
                                          </p:val>
                                        </p:tav>
                                        <p:tav tm="100000">
                                          <p:val>
                                            <p:strVal val="#ppt_w"/>
                                          </p:val>
                                        </p:tav>
                                      </p:tavLst>
                                    </p:anim>
                                    <p:anim calcmode="lin" valueType="num">
                                      <p:cBhvr>
                                        <p:cTn id="15" dur="500" fill="hold"/>
                                        <p:tgtEl>
                                          <p:spTgt spid="954415"/>
                                        </p:tgtEl>
                                        <p:attrNameLst>
                                          <p:attrName>ppt_h</p:attrName>
                                        </p:attrNameLst>
                                      </p:cBhvr>
                                      <p:tavLst>
                                        <p:tav tm="0">
                                          <p:val>
                                            <p:strVal val="#ppt_h"/>
                                          </p:val>
                                        </p:tav>
                                        <p:tav tm="100000">
                                          <p:val>
                                            <p:strVal val="#ppt_h"/>
                                          </p:val>
                                        </p:tav>
                                      </p:tavLst>
                                    </p:anim>
                                    <p:anim calcmode="lin" valueType="num">
                                      <p:cBhvr>
                                        <p:cTn id="16" dur="500" fill="hold"/>
                                        <p:tgtEl>
                                          <p:spTgt spid="954415"/>
                                        </p:tgtEl>
                                        <p:attrNameLst>
                                          <p:attrName>ppt_x</p:attrName>
                                        </p:attrNameLst>
                                      </p:cBhvr>
                                      <p:tavLst>
                                        <p:tav tm="0">
                                          <p:val>
                                            <p:strVal val="#ppt_x-.2"/>
                                          </p:val>
                                        </p:tav>
                                        <p:tav tm="100000">
                                          <p:val>
                                            <p:strVal val="#ppt_x"/>
                                          </p:val>
                                        </p:tav>
                                      </p:tavLst>
                                    </p:anim>
                                    <p:anim calcmode="lin" valueType="num">
                                      <p:cBhvr>
                                        <p:cTn id="17" dur="500" fill="hold"/>
                                        <p:tgtEl>
                                          <p:spTgt spid="954415"/>
                                        </p:tgtEl>
                                        <p:attrNameLst>
                                          <p:attrName>ppt_y</p:attrName>
                                        </p:attrNameLst>
                                      </p:cBhvr>
                                      <p:tavLst>
                                        <p:tav tm="0">
                                          <p:val>
                                            <p:strVal val="#ppt_y"/>
                                          </p:val>
                                        </p:tav>
                                        <p:tav tm="100000">
                                          <p:val>
                                            <p:strVal val="#ppt_y"/>
                                          </p:val>
                                        </p:tav>
                                      </p:tavLst>
                                    </p:anim>
                                    <p:animEffect transition="in" filter="fade">
                                      <p:cBhvr>
                                        <p:cTn id="18" dur="500"/>
                                        <p:tgtEl>
                                          <p:spTgt spid="954415"/>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954414"/>
                                        </p:tgtEl>
                                        <p:attrNameLst>
                                          <p:attrName>style.visibility</p:attrName>
                                        </p:attrNameLst>
                                      </p:cBhvr>
                                      <p:to>
                                        <p:strVal val="visible"/>
                                      </p:to>
                                    </p:set>
                                    <p:anim calcmode="lin" valueType="num">
                                      <p:cBhvr>
                                        <p:cTn id="21" dur="500" fill="hold"/>
                                        <p:tgtEl>
                                          <p:spTgt spid="954414"/>
                                        </p:tgtEl>
                                        <p:attrNameLst>
                                          <p:attrName>ppt_w</p:attrName>
                                        </p:attrNameLst>
                                      </p:cBhvr>
                                      <p:tavLst>
                                        <p:tav tm="0">
                                          <p:val>
                                            <p:strVal val="#ppt_w*0.05"/>
                                          </p:val>
                                        </p:tav>
                                        <p:tav tm="100000">
                                          <p:val>
                                            <p:strVal val="#ppt_w"/>
                                          </p:val>
                                        </p:tav>
                                      </p:tavLst>
                                    </p:anim>
                                    <p:anim calcmode="lin" valueType="num">
                                      <p:cBhvr>
                                        <p:cTn id="22" dur="500" fill="hold"/>
                                        <p:tgtEl>
                                          <p:spTgt spid="954414"/>
                                        </p:tgtEl>
                                        <p:attrNameLst>
                                          <p:attrName>ppt_h</p:attrName>
                                        </p:attrNameLst>
                                      </p:cBhvr>
                                      <p:tavLst>
                                        <p:tav tm="0">
                                          <p:val>
                                            <p:strVal val="#ppt_h"/>
                                          </p:val>
                                        </p:tav>
                                        <p:tav tm="100000">
                                          <p:val>
                                            <p:strVal val="#ppt_h"/>
                                          </p:val>
                                        </p:tav>
                                      </p:tavLst>
                                    </p:anim>
                                    <p:anim calcmode="lin" valueType="num">
                                      <p:cBhvr>
                                        <p:cTn id="23" dur="500" fill="hold"/>
                                        <p:tgtEl>
                                          <p:spTgt spid="954414"/>
                                        </p:tgtEl>
                                        <p:attrNameLst>
                                          <p:attrName>ppt_x</p:attrName>
                                        </p:attrNameLst>
                                      </p:cBhvr>
                                      <p:tavLst>
                                        <p:tav tm="0">
                                          <p:val>
                                            <p:strVal val="#ppt_x-.2"/>
                                          </p:val>
                                        </p:tav>
                                        <p:tav tm="100000">
                                          <p:val>
                                            <p:strVal val="#ppt_x"/>
                                          </p:val>
                                        </p:tav>
                                      </p:tavLst>
                                    </p:anim>
                                    <p:anim calcmode="lin" valueType="num">
                                      <p:cBhvr>
                                        <p:cTn id="24" dur="500" fill="hold"/>
                                        <p:tgtEl>
                                          <p:spTgt spid="954414"/>
                                        </p:tgtEl>
                                        <p:attrNameLst>
                                          <p:attrName>ppt_y</p:attrName>
                                        </p:attrNameLst>
                                      </p:cBhvr>
                                      <p:tavLst>
                                        <p:tav tm="0">
                                          <p:val>
                                            <p:strVal val="#ppt_y"/>
                                          </p:val>
                                        </p:tav>
                                        <p:tav tm="100000">
                                          <p:val>
                                            <p:strVal val="#ppt_y"/>
                                          </p:val>
                                        </p:tav>
                                      </p:tavLst>
                                    </p:anim>
                                    <p:animEffect transition="in" filter="fade">
                                      <p:cBhvr>
                                        <p:cTn id="25" dur="500"/>
                                        <p:tgtEl>
                                          <p:spTgt spid="95441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954377"/>
                                        </p:tgtEl>
                                        <p:attrNameLst>
                                          <p:attrName>style.visibility</p:attrName>
                                        </p:attrNameLst>
                                      </p:cBhvr>
                                      <p:to>
                                        <p:strVal val="visible"/>
                                      </p:to>
                                    </p:set>
                                    <p:anim calcmode="lin" valueType="num">
                                      <p:cBhvr>
                                        <p:cTn id="30" dur="500" fill="hold"/>
                                        <p:tgtEl>
                                          <p:spTgt spid="954377"/>
                                        </p:tgtEl>
                                        <p:attrNameLst>
                                          <p:attrName>ppt_w</p:attrName>
                                        </p:attrNameLst>
                                      </p:cBhvr>
                                      <p:tavLst>
                                        <p:tav tm="0">
                                          <p:val>
                                            <p:strVal val="#ppt_w*0.05"/>
                                          </p:val>
                                        </p:tav>
                                        <p:tav tm="100000">
                                          <p:val>
                                            <p:strVal val="#ppt_w"/>
                                          </p:val>
                                        </p:tav>
                                      </p:tavLst>
                                    </p:anim>
                                    <p:anim calcmode="lin" valueType="num">
                                      <p:cBhvr>
                                        <p:cTn id="31" dur="500" fill="hold"/>
                                        <p:tgtEl>
                                          <p:spTgt spid="954377"/>
                                        </p:tgtEl>
                                        <p:attrNameLst>
                                          <p:attrName>ppt_h</p:attrName>
                                        </p:attrNameLst>
                                      </p:cBhvr>
                                      <p:tavLst>
                                        <p:tav tm="0">
                                          <p:val>
                                            <p:strVal val="#ppt_h"/>
                                          </p:val>
                                        </p:tav>
                                        <p:tav tm="100000">
                                          <p:val>
                                            <p:strVal val="#ppt_h"/>
                                          </p:val>
                                        </p:tav>
                                      </p:tavLst>
                                    </p:anim>
                                    <p:anim calcmode="lin" valueType="num">
                                      <p:cBhvr>
                                        <p:cTn id="32" dur="500" fill="hold"/>
                                        <p:tgtEl>
                                          <p:spTgt spid="954377"/>
                                        </p:tgtEl>
                                        <p:attrNameLst>
                                          <p:attrName>ppt_x</p:attrName>
                                        </p:attrNameLst>
                                      </p:cBhvr>
                                      <p:tavLst>
                                        <p:tav tm="0">
                                          <p:val>
                                            <p:strVal val="#ppt_x-.2"/>
                                          </p:val>
                                        </p:tav>
                                        <p:tav tm="100000">
                                          <p:val>
                                            <p:strVal val="#ppt_x"/>
                                          </p:val>
                                        </p:tav>
                                      </p:tavLst>
                                    </p:anim>
                                    <p:anim calcmode="lin" valueType="num">
                                      <p:cBhvr>
                                        <p:cTn id="33" dur="500" fill="hold"/>
                                        <p:tgtEl>
                                          <p:spTgt spid="954377"/>
                                        </p:tgtEl>
                                        <p:attrNameLst>
                                          <p:attrName>ppt_y</p:attrName>
                                        </p:attrNameLst>
                                      </p:cBhvr>
                                      <p:tavLst>
                                        <p:tav tm="0">
                                          <p:val>
                                            <p:strVal val="#ppt_y"/>
                                          </p:val>
                                        </p:tav>
                                        <p:tav tm="100000">
                                          <p:val>
                                            <p:strVal val="#ppt_y"/>
                                          </p:val>
                                        </p:tav>
                                      </p:tavLst>
                                    </p:anim>
                                    <p:animEffect transition="in" filter="fade">
                                      <p:cBhvr>
                                        <p:cTn id="34" dur="500"/>
                                        <p:tgtEl>
                                          <p:spTgt spid="954377"/>
                                        </p:tgtEl>
                                      </p:cBhvr>
                                    </p:animEffect>
                                  </p:childTnLst>
                                </p:cTn>
                              </p:par>
                              <p:par>
                                <p:cTn id="35" presetID="54" presetClass="entr" presetSubtype="0" accel="100000" fill="hold" nodeType="withEffect">
                                  <p:stCondLst>
                                    <p:cond delay="0"/>
                                  </p:stCondLst>
                                  <p:childTnLst>
                                    <p:set>
                                      <p:cBhvr>
                                        <p:cTn id="36" dur="1" fill="hold">
                                          <p:stCondLst>
                                            <p:cond delay="0"/>
                                          </p:stCondLst>
                                        </p:cTn>
                                        <p:tgtEl>
                                          <p:spTgt spid="954384"/>
                                        </p:tgtEl>
                                        <p:attrNameLst>
                                          <p:attrName>style.visibility</p:attrName>
                                        </p:attrNameLst>
                                      </p:cBhvr>
                                      <p:to>
                                        <p:strVal val="visible"/>
                                      </p:to>
                                    </p:set>
                                    <p:anim calcmode="lin" valueType="num">
                                      <p:cBhvr>
                                        <p:cTn id="37" dur="500" fill="hold"/>
                                        <p:tgtEl>
                                          <p:spTgt spid="954384"/>
                                        </p:tgtEl>
                                        <p:attrNameLst>
                                          <p:attrName>ppt_w</p:attrName>
                                        </p:attrNameLst>
                                      </p:cBhvr>
                                      <p:tavLst>
                                        <p:tav tm="0">
                                          <p:val>
                                            <p:strVal val="#ppt_w*0.05"/>
                                          </p:val>
                                        </p:tav>
                                        <p:tav tm="100000">
                                          <p:val>
                                            <p:strVal val="#ppt_w"/>
                                          </p:val>
                                        </p:tav>
                                      </p:tavLst>
                                    </p:anim>
                                    <p:anim calcmode="lin" valueType="num">
                                      <p:cBhvr>
                                        <p:cTn id="38" dur="500" fill="hold"/>
                                        <p:tgtEl>
                                          <p:spTgt spid="954384"/>
                                        </p:tgtEl>
                                        <p:attrNameLst>
                                          <p:attrName>ppt_h</p:attrName>
                                        </p:attrNameLst>
                                      </p:cBhvr>
                                      <p:tavLst>
                                        <p:tav tm="0">
                                          <p:val>
                                            <p:strVal val="#ppt_h"/>
                                          </p:val>
                                        </p:tav>
                                        <p:tav tm="100000">
                                          <p:val>
                                            <p:strVal val="#ppt_h"/>
                                          </p:val>
                                        </p:tav>
                                      </p:tavLst>
                                    </p:anim>
                                    <p:anim calcmode="lin" valueType="num">
                                      <p:cBhvr>
                                        <p:cTn id="39" dur="500" fill="hold"/>
                                        <p:tgtEl>
                                          <p:spTgt spid="954384"/>
                                        </p:tgtEl>
                                        <p:attrNameLst>
                                          <p:attrName>ppt_x</p:attrName>
                                        </p:attrNameLst>
                                      </p:cBhvr>
                                      <p:tavLst>
                                        <p:tav tm="0">
                                          <p:val>
                                            <p:strVal val="#ppt_x-.2"/>
                                          </p:val>
                                        </p:tav>
                                        <p:tav tm="100000">
                                          <p:val>
                                            <p:strVal val="#ppt_x"/>
                                          </p:val>
                                        </p:tav>
                                      </p:tavLst>
                                    </p:anim>
                                    <p:anim calcmode="lin" valueType="num">
                                      <p:cBhvr>
                                        <p:cTn id="40" dur="500" fill="hold"/>
                                        <p:tgtEl>
                                          <p:spTgt spid="954384"/>
                                        </p:tgtEl>
                                        <p:attrNameLst>
                                          <p:attrName>ppt_y</p:attrName>
                                        </p:attrNameLst>
                                      </p:cBhvr>
                                      <p:tavLst>
                                        <p:tav tm="0">
                                          <p:val>
                                            <p:strVal val="#ppt_y"/>
                                          </p:val>
                                        </p:tav>
                                        <p:tav tm="100000">
                                          <p:val>
                                            <p:strVal val="#ppt_y"/>
                                          </p:val>
                                        </p:tav>
                                      </p:tavLst>
                                    </p:anim>
                                    <p:animEffect transition="in" filter="fade">
                                      <p:cBhvr>
                                        <p:cTn id="41" dur="500"/>
                                        <p:tgtEl>
                                          <p:spTgt spid="954384"/>
                                        </p:tgtEl>
                                      </p:cBhvr>
                                    </p:animEffect>
                                  </p:childTnLst>
                                </p:cTn>
                              </p:par>
                              <p:par>
                                <p:cTn id="42" presetID="54" presetClass="entr" presetSubtype="0" accel="100000" fill="hold" nodeType="withEffect">
                                  <p:stCondLst>
                                    <p:cond delay="0"/>
                                  </p:stCondLst>
                                  <p:childTnLst>
                                    <p:set>
                                      <p:cBhvr>
                                        <p:cTn id="43" dur="1" fill="hold">
                                          <p:stCondLst>
                                            <p:cond delay="0"/>
                                          </p:stCondLst>
                                        </p:cTn>
                                        <p:tgtEl>
                                          <p:spTgt spid="954392"/>
                                        </p:tgtEl>
                                        <p:attrNameLst>
                                          <p:attrName>style.visibility</p:attrName>
                                        </p:attrNameLst>
                                      </p:cBhvr>
                                      <p:to>
                                        <p:strVal val="visible"/>
                                      </p:to>
                                    </p:set>
                                    <p:anim calcmode="lin" valueType="num">
                                      <p:cBhvr>
                                        <p:cTn id="44" dur="500" fill="hold"/>
                                        <p:tgtEl>
                                          <p:spTgt spid="954392"/>
                                        </p:tgtEl>
                                        <p:attrNameLst>
                                          <p:attrName>ppt_w</p:attrName>
                                        </p:attrNameLst>
                                      </p:cBhvr>
                                      <p:tavLst>
                                        <p:tav tm="0">
                                          <p:val>
                                            <p:strVal val="#ppt_w*0.05"/>
                                          </p:val>
                                        </p:tav>
                                        <p:tav tm="100000">
                                          <p:val>
                                            <p:strVal val="#ppt_w"/>
                                          </p:val>
                                        </p:tav>
                                      </p:tavLst>
                                    </p:anim>
                                    <p:anim calcmode="lin" valueType="num">
                                      <p:cBhvr>
                                        <p:cTn id="45" dur="500" fill="hold"/>
                                        <p:tgtEl>
                                          <p:spTgt spid="954392"/>
                                        </p:tgtEl>
                                        <p:attrNameLst>
                                          <p:attrName>ppt_h</p:attrName>
                                        </p:attrNameLst>
                                      </p:cBhvr>
                                      <p:tavLst>
                                        <p:tav tm="0">
                                          <p:val>
                                            <p:strVal val="#ppt_h"/>
                                          </p:val>
                                        </p:tav>
                                        <p:tav tm="100000">
                                          <p:val>
                                            <p:strVal val="#ppt_h"/>
                                          </p:val>
                                        </p:tav>
                                      </p:tavLst>
                                    </p:anim>
                                    <p:anim calcmode="lin" valueType="num">
                                      <p:cBhvr>
                                        <p:cTn id="46" dur="500" fill="hold"/>
                                        <p:tgtEl>
                                          <p:spTgt spid="954392"/>
                                        </p:tgtEl>
                                        <p:attrNameLst>
                                          <p:attrName>ppt_x</p:attrName>
                                        </p:attrNameLst>
                                      </p:cBhvr>
                                      <p:tavLst>
                                        <p:tav tm="0">
                                          <p:val>
                                            <p:strVal val="#ppt_x-.2"/>
                                          </p:val>
                                        </p:tav>
                                        <p:tav tm="100000">
                                          <p:val>
                                            <p:strVal val="#ppt_x"/>
                                          </p:val>
                                        </p:tav>
                                      </p:tavLst>
                                    </p:anim>
                                    <p:anim calcmode="lin" valueType="num">
                                      <p:cBhvr>
                                        <p:cTn id="47" dur="500" fill="hold"/>
                                        <p:tgtEl>
                                          <p:spTgt spid="954392"/>
                                        </p:tgtEl>
                                        <p:attrNameLst>
                                          <p:attrName>ppt_y</p:attrName>
                                        </p:attrNameLst>
                                      </p:cBhvr>
                                      <p:tavLst>
                                        <p:tav tm="0">
                                          <p:val>
                                            <p:strVal val="#ppt_y"/>
                                          </p:val>
                                        </p:tav>
                                        <p:tav tm="100000">
                                          <p:val>
                                            <p:strVal val="#ppt_y"/>
                                          </p:val>
                                        </p:tav>
                                      </p:tavLst>
                                    </p:anim>
                                    <p:animEffect transition="in" filter="fade">
                                      <p:cBhvr>
                                        <p:cTn id="48" dur="500"/>
                                        <p:tgtEl>
                                          <p:spTgt spid="954392"/>
                                        </p:tgtEl>
                                      </p:cBhvr>
                                    </p:animEffect>
                                  </p:childTnLst>
                                </p:cTn>
                              </p:par>
                              <p:par>
                                <p:cTn id="49" presetID="54" presetClass="entr" presetSubtype="0" accel="100000" fill="hold" nodeType="withEffect">
                                  <p:stCondLst>
                                    <p:cond delay="0"/>
                                  </p:stCondLst>
                                  <p:childTnLst>
                                    <p:set>
                                      <p:cBhvr>
                                        <p:cTn id="50" dur="1" fill="hold">
                                          <p:stCondLst>
                                            <p:cond delay="0"/>
                                          </p:stCondLst>
                                        </p:cTn>
                                        <p:tgtEl>
                                          <p:spTgt spid="954402"/>
                                        </p:tgtEl>
                                        <p:attrNameLst>
                                          <p:attrName>style.visibility</p:attrName>
                                        </p:attrNameLst>
                                      </p:cBhvr>
                                      <p:to>
                                        <p:strVal val="visible"/>
                                      </p:to>
                                    </p:set>
                                    <p:anim calcmode="lin" valueType="num">
                                      <p:cBhvr>
                                        <p:cTn id="51" dur="500" fill="hold"/>
                                        <p:tgtEl>
                                          <p:spTgt spid="954402"/>
                                        </p:tgtEl>
                                        <p:attrNameLst>
                                          <p:attrName>ppt_w</p:attrName>
                                        </p:attrNameLst>
                                      </p:cBhvr>
                                      <p:tavLst>
                                        <p:tav tm="0">
                                          <p:val>
                                            <p:strVal val="#ppt_w*0.05"/>
                                          </p:val>
                                        </p:tav>
                                        <p:tav tm="100000">
                                          <p:val>
                                            <p:strVal val="#ppt_w"/>
                                          </p:val>
                                        </p:tav>
                                      </p:tavLst>
                                    </p:anim>
                                    <p:anim calcmode="lin" valueType="num">
                                      <p:cBhvr>
                                        <p:cTn id="52" dur="500" fill="hold"/>
                                        <p:tgtEl>
                                          <p:spTgt spid="954402"/>
                                        </p:tgtEl>
                                        <p:attrNameLst>
                                          <p:attrName>ppt_h</p:attrName>
                                        </p:attrNameLst>
                                      </p:cBhvr>
                                      <p:tavLst>
                                        <p:tav tm="0">
                                          <p:val>
                                            <p:strVal val="#ppt_h"/>
                                          </p:val>
                                        </p:tav>
                                        <p:tav tm="100000">
                                          <p:val>
                                            <p:strVal val="#ppt_h"/>
                                          </p:val>
                                        </p:tav>
                                      </p:tavLst>
                                    </p:anim>
                                    <p:anim calcmode="lin" valueType="num">
                                      <p:cBhvr>
                                        <p:cTn id="53" dur="500" fill="hold"/>
                                        <p:tgtEl>
                                          <p:spTgt spid="954402"/>
                                        </p:tgtEl>
                                        <p:attrNameLst>
                                          <p:attrName>ppt_x</p:attrName>
                                        </p:attrNameLst>
                                      </p:cBhvr>
                                      <p:tavLst>
                                        <p:tav tm="0">
                                          <p:val>
                                            <p:strVal val="#ppt_x-.2"/>
                                          </p:val>
                                        </p:tav>
                                        <p:tav tm="100000">
                                          <p:val>
                                            <p:strVal val="#ppt_x"/>
                                          </p:val>
                                        </p:tav>
                                      </p:tavLst>
                                    </p:anim>
                                    <p:anim calcmode="lin" valueType="num">
                                      <p:cBhvr>
                                        <p:cTn id="54" dur="500" fill="hold"/>
                                        <p:tgtEl>
                                          <p:spTgt spid="954402"/>
                                        </p:tgtEl>
                                        <p:attrNameLst>
                                          <p:attrName>ppt_y</p:attrName>
                                        </p:attrNameLst>
                                      </p:cBhvr>
                                      <p:tavLst>
                                        <p:tav tm="0">
                                          <p:val>
                                            <p:strVal val="#ppt_y"/>
                                          </p:val>
                                        </p:tav>
                                        <p:tav tm="100000">
                                          <p:val>
                                            <p:strVal val="#ppt_y"/>
                                          </p:val>
                                        </p:tav>
                                      </p:tavLst>
                                    </p:anim>
                                    <p:animEffect transition="in" filter="fade">
                                      <p:cBhvr>
                                        <p:cTn id="55" dur="500"/>
                                        <p:tgtEl>
                                          <p:spTgt spid="954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4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7" name="Object 3"/>
          <p:cNvGraphicFramePr>
            <a:graphicFrameLocks noGrp="1" noChangeAspect="1"/>
          </p:cNvGraphicFramePr>
          <p:nvPr>
            <p:ph sz="half" idx="1"/>
          </p:nvPr>
        </p:nvGraphicFramePr>
        <p:xfrm>
          <a:off x="0" y="0"/>
          <a:ext cx="4429125" cy="433388"/>
        </p:xfrm>
        <a:graphic>
          <a:graphicData uri="http://schemas.openxmlformats.org/presentationml/2006/ole">
            <mc:AlternateContent xmlns:mc="http://schemas.openxmlformats.org/markup-compatibility/2006">
              <mc:Choice xmlns:v="urn:schemas-microsoft-com:vml" Requires="v">
                <p:oleObj spid="_x0000_s60440"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29125"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08" name="Object 4"/>
          <p:cNvGraphicFramePr>
            <a:graphicFrameLocks noGrp="1" noChangeAspect="1"/>
          </p:cNvGraphicFramePr>
          <p:nvPr>
            <p:ph sz="half" idx="2"/>
          </p:nvPr>
        </p:nvGraphicFramePr>
        <p:xfrm>
          <a:off x="882650" y="6381750"/>
          <a:ext cx="8261350" cy="476250"/>
        </p:xfrm>
        <a:graphic>
          <a:graphicData uri="http://schemas.openxmlformats.org/presentationml/2006/ole">
            <mc:AlternateContent xmlns:mc="http://schemas.openxmlformats.org/markup-compatibility/2006">
              <mc:Choice xmlns:v="urn:schemas-microsoft-com:vml" Requires="v">
                <p:oleObj spid="_x0000_s60441"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381750"/>
                        <a:ext cx="82613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950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2038"/>
            <a:ext cx="515143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1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440238"/>
            <a:ext cx="8991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540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338" y="5349875"/>
            <a:ext cx="32734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5401" name="Rectangle 9"/>
          <p:cNvSpPr>
            <a:spLocks noChangeArrowheads="1"/>
          </p:cNvSpPr>
          <p:nvPr/>
        </p:nvSpPr>
        <p:spPr bwMode="auto">
          <a:xfrm>
            <a:off x="396875" y="5362575"/>
            <a:ext cx="3286125" cy="488950"/>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pic>
        <p:nvPicPr>
          <p:cNvPr id="955402" name="Picture 10" descr="antisincli"/>
          <p:cNvPicPr>
            <a:picLocks noChangeAspect="1" noChangeArrowheads="1"/>
          </p:cNvPicPr>
          <p:nvPr/>
        </p:nvPicPr>
        <p:blipFill>
          <a:blip r:embed="rId10">
            <a:extLst>
              <a:ext uri="{28A0092B-C50C-407E-A947-70E740481C1C}">
                <a14:useLocalDpi xmlns:a14="http://schemas.microsoft.com/office/drawing/2010/main" val="0"/>
              </a:ext>
            </a:extLst>
          </a:blip>
          <a:srcRect l="48444"/>
          <a:stretch>
            <a:fillRect/>
          </a:stretch>
        </p:blipFill>
        <p:spPr bwMode="auto">
          <a:xfrm>
            <a:off x="3900488" y="5030788"/>
            <a:ext cx="2366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1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126" y="597936"/>
            <a:ext cx="21240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13792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55400"/>
                                        </p:tgtEl>
                                        <p:attrNameLst>
                                          <p:attrName>style.visibility</p:attrName>
                                        </p:attrNameLst>
                                      </p:cBhvr>
                                      <p:to>
                                        <p:strVal val="visible"/>
                                      </p:to>
                                    </p:set>
                                    <p:anim calcmode="lin" valueType="num">
                                      <p:cBhvr>
                                        <p:cTn id="7" dur="500" fill="hold"/>
                                        <p:tgtEl>
                                          <p:spTgt spid="955400"/>
                                        </p:tgtEl>
                                        <p:attrNameLst>
                                          <p:attrName>ppt_w</p:attrName>
                                        </p:attrNameLst>
                                      </p:cBhvr>
                                      <p:tavLst>
                                        <p:tav tm="0">
                                          <p:val>
                                            <p:strVal val="#ppt_w*0.05"/>
                                          </p:val>
                                        </p:tav>
                                        <p:tav tm="100000">
                                          <p:val>
                                            <p:strVal val="#ppt_w"/>
                                          </p:val>
                                        </p:tav>
                                      </p:tavLst>
                                    </p:anim>
                                    <p:anim calcmode="lin" valueType="num">
                                      <p:cBhvr>
                                        <p:cTn id="8" dur="500" fill="hold"/>
                                        <p:tgtEl>
                                          <p:spTgt spid="955400"/>
                                        </p:tgtEl>
                                        <p:attrNameLst>
                                          <p:attrName>ppt_h</p:attrName>
                                        </p:attrNameLst>
                                      </p:cBhvr>
                                      <p:tavLst>
                                        <p:tav tm="0">
                                          <p:val>
                                            <p:strVal val="#ppt_h"/>
                                          </p:val>
                                        </p:tav>
                                        <p:tav tm="100000">
                                          <p:val>
                                            <p:strVal val="#ppt_h"/>
                                          </p:val>
                                        </p:tav>
                                      </p:tavLst>
                                    </p:anim>
                                    <p:anim calcmode="lin" valueType="num">
                                      <p:cBhvr>
                                        <p:cTn id="9" dur="500" fill="hold"/>
                                        <p:tgtEl>
                                          <p:spTgt spid="955400"/>
                                        </p:tgtEl>
                                        <p:attrNameLst>
                                          <p:attrName>ppt_x</p:attrName>
                                        </p:attrNameLst>
                                      </p:cBhvr>
                                      <p:tavLst>
                                        <p:tav tm="0">
                                          <p:val>
                                            <p:strVal val="#ppt_x-.2"/>
                                          </p:val>
                                        </p:tav>
                                        <p:tav tm="100000">
                                          <p:val>
                                            <p:strVal val="#ppt_x"/>
                                          </p:val>
                                        </p:tav>
                                      </p:tavLst>
                                    </p:anim>
                                    <p:anim calcmode="lin" valueType="num">
                                      <p:cBhvr>
                                        <p:cTn id="10" dur="500" fill="hold"/>
                                        <p:tgtEl>
                                          <p:spTgt spid="955400"/>
                                        </p:tgtEl>
                                        <p:attrNameLst>
                                          <p:attrName>ppt_y</p:attrName>
                                        </p:attrNameLst>
                                      </p:cBhvr>
                                      <p:tavLst>
                                        <p:tav tm="0">
                                          <p:val>
                                            <p:strVal val="#ppt_y"/>
                                          </p:val>
                                        </p:tav>
                                        <p:tav tm="100000">
                                          <p:val>
                                            <p:strVal val="#ppt_y"/>
                                          </p:val>
                                        </p:tav>
                                      </p:tavLst>
                                    </p:anim>
                                    <p:animEffect transition="in" filter="fade">
                                      <p:cBhvr>
                                        <p:cTn id="11" dur="500"/>
                                        <p:tgtEl>
                                          <p:spTgt spid="955400"/>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955401"/>
                                        </p:tgtEl>
                                        <p:attrNameLst>
                                          <p:attrName>style.visibility</p:attrName>
                                        </p:attrNameLst>
                                      </p:cBhvr>
                                      <p:to>
                                        <p:strVal val="visible"/>
                                      </p:to>
                                    </p:set>
                                    <p:anim calcmode="lin" valueType="num">
                                      <p:cBhvr>
                                        <p:cTn id="14" dur="500" fill="hold"/>
                                        <p:tgtEl>
                                          <p:spTgt spid="955401"/>
                                        </p:tgtEl>
                                        <p:attrNameLst>
                                          <p:attrName>ppt_w</p:attrName>
                                        </p:attrNameLst>
                                      </p:cBhvr>
                                      <p:tavLst>
                                        <p:tav tm="0">
                                          <p:val>
                                            <p:strVal val="#ppt_w*0.05"/>
                                          </p:val>
                                        </p:tav>
                                        <p:tav tm="100000">
                                          <p:val>
                                            <p:strVal val="#ppt_w"/>
                                          </p:val>
                                        </p:tav>
                                      </p:tavLst>
                                    </p:anim>
                                    <p:anim calcmode="lin" valueType="num">
                                      <p:cBhvr>
                                        <p:cTn id="15" dur="500" fill="hold"/>
                                        <p:tgtEl>
                                          <p:spTgt spid="955401"/>
                                        </p:tgtEl>
                                        <p:attrNameLst>
                                          <p:attrName>ppt_h</p:attrName>
                                        </p:attrNameLst>
                                      </p:cBhvr>
                                      <p:tavLst>
                                        <p:tav tm="0">
                                          <p:val>
                                            <p:strVal val="#ppt_h"/>
                                          </p:val>
                                        </p:tav>
                                        <p:tav tm="100000">
                                          <p:val>
                                            <p:strVal val="#ppt_h"/>
                                          </p:val>
                                        </p:tav>
                                      </p:tavLst>
                                    </p:anim>
                                    <p:anim calcmode="lin" valueType="num">
                                      <p:cBhvr>
                                        <p:cTn id="16" dur="500" fill="hold"/>
                                        <p:tgtEl>
                                          <p:spTgt spid="955401"/>
                                        </p:tgtEl>
                                        <p:attrNameLst>
                                          <p:attrName>ppt_x</p:attrName>
                                        </p:attrNameLst>
                                      </p:cBhvr>
                                      <p:tavLst>
                                        <p:tav tm="0">
                                          <p:val>
                                            <p:strVal val="#ppt_x-.2"/>
                                          </p:val>
                                        </p:tav>
                                        <p:tav tm="100000">
                                          <p:val>
                                            <p:strVal val="#ppt_x"/>
                                          </p:val>
                                        </p:tav>
                                      </p:tavLst>
                                    </p:anim>
                                    <p:anim calcmode="lin" valueType="num">
                                      <p:cBhvr>
                                        <p:cTn id="17" dur="500" fill="hold"/>
                                        <p:tgtEl>
                                          <p:spTgt spid="955401"/>
                                        </p:tgtEl>
                                        <p:attrNameLst>
                                          <p:attrName>ppt_y</p:attrName>
                                        </p:attrNameLst>
                                      </p:cBhvr>
                                      <p:tavLst>
                                        <p:tav tm="0">
                                          <p:val>
                                            <p:strVal val="#ppt_y"/>
                                          </p:val>
                                        </p:tav>
                                        <p:tav tm="100000">
                                          <p:val>
                                            <p:strVal val="#ppt_y"/>
                                          </p:val>
                                        </p:tav>
                                      </p:tavLst>
                                    </p:anim>
                                    <p:animEffect transition="in" filter="fade">
                                      <p:cBhvr>
                                        <p:cTn id="18" dur="500"/>
                                        <p:tgtEl>
                                          <p:spTgt spid="955401"/>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955402"/>
                                        </p:tgtEl>
                                        <p:attrNameLst>
                                          <p:attrName>style.visibility</p:attrName>
                                        </p:attrNameLst>
                                      </p:cBhvr>
                                      <p:to>
                                        <p:strVal val="visible"/>
                                      </p:to>
                                    </p:set>
                                    <p:anim calcmode="lin" valueType="num">
                                      <p:cBhvr>
                                        <p:cTn id="21" dur="500" fill="hold"/>
                                        <p:tgtEl>
                                          <p:spTgt spid="955402"/>
                                        </p:tgtEl>
                                        <p:attrNameLst>
                                          <p:attrName>ppt_w</p:attrName>
                                        </p:attrNameLst>
                                      </p:cBhvr>
                                      <p:tavLst>
                                        <p:tav tm="0">
                                          <p:val>
                                            <p:strVal val="#ppt_w*0.05"/>
                                          </p:val>
                                        </p:tav>
                                        <p:tav tm="100000">
                                          <p:val>
                                            <p:strVal val="#ppt_w"/>
                                          </p:val>
                                        </p:tav>
                                      </p:tavLst>
                                    </p:anim>
                                    <p:anim calcmode="lin" valueType="num">
                                      <p:cBhvr>
                                        <p:cTn id="22" dur="500" fill="hold"/>
                                        <p:tgtEl>
                                          <p:spTgt spid="955402"/>
                                        </p:tgtEl>
                                        <p:attrNameLst>
                                          <p:attrName>ppt_h</p:attrName>
                                        </p:attrNameLst>
                                      </p:cBhvr>
                                      <p:tavLst>
                                        <p:tav tm="0">
                                          <p:val>
                                            <p:strVal val="#ppt_h"/>
                                          </p:val>
                                        </p:tav>
                                        <p:tav tm="100000">
                                          <p:val>
                                            <p:strVal val="#ppt_h"/>
                                          </p:val>
                                        </p:tav>
                                      </p:tavLst>
                                    </p:anim>
                                    <p:anim calcmode="lin" valueType="num">
                                      <p:cBhvr>
                                        <p:cTn id="23" dur="500" fill="hold"/>
                                        <p:tgtEl>
                                          <p:spTgt spid="955402"/>
                                        </p:tgtEl>
                                        <p:attrNameLst>
                                          <p:attrName>ppt_x</p:attrName>
                                        </p:attrNameLst>
                                      </p:cBhvr>
                                      <p:tavLst>
                                        <p:tav tm="0">
                                          <p:val>
                                            <p:strVal val="#ppt_x-.2"/>
                                          </p:val>
                                        </p:tav>
                                        <p:tav tm="100000">
                                          <p:val>
                                            <p:strVal val="#ppt_x"/>
                                          </p:val>
                                        </p:tav>
                                      </p:tavLst>
                                    </p:anim>
                                    <p:anim calcmode="lin" valueType="num">
                                      <p:cBhvr>
                                        <p:cTn id="24" dur="500" fill="hold"/>
                                        <p:tgtEl>
                                          <p:spTgt spid="955402"/>
                                        </p:tgtEl>
                                        <p:attrNameLst>
                                          <p:attrName>ppt_y</p:attrName>
                                        </p:attrNameLst>
                                      </p:cBhvr>
                                      <p:tavLst>
                                        <p:tav tm="0">
                                          <p:val>
                                            <p:strVal val="#ppt_y"/>
                                          </p:val>
                                        </p:tav>
                                        <p:tav tm="100000">
                                          <p:val>
                                            <p:strVal val="#ppt_y"/>
                                          </p:val>
                                        </p:tav>
                                      </p:tavLst>
                                    </p:anim>
                                    <p:animEffect transition="in" filter="fade">
                                      <p:cBhvr>
                                        <p:cTn id="25" dur="500"/>
                                        <p:tgtEl>
                                          <p:spTgt spid="955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31" name="Object 3"/>
          <p:cNvGraphicFramePr>
            <a:graphicFrameLocks noGrp="1" noChangeAspect="1"/>
          </p:cNvGraphicFramePr>
          <p:nvPr>
            <p:ph sz="half" idx="1"/>
          </p:nvPr>
        </p:nvGraphicFramePr>
        <p:xfrm>
          <a:off x="0" y="0"/>
          <a:ext cx="4676775" cy="466725"/>
        </p:xfrm>
        <a:graphic>
          <a:graphicData uri="http://schemas.openxmlformats.org/presentationml/2006/ole">
            <mc:AlternateContent xmlns:mc="http://schemas.openxmlformats.org/markup-compatibility/2006">
              <mc:Choice xmlns:v="urn:schemas-microsoft-com:vml" Requires="v">
                <p:oleObj spid="_x0000_s61464"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767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0532" name="Object 4"/>
          <p:cNvGraphicFramePr>
            <a:graphicFrameLocks noGrp="1" noChangeAspect="1"/>
          </p:cNvGraphicFramePr>
          <p:nvPr>
            <p:ph sz="half" idx="2"/>
          </p:nvPr>
        </p:nvGraphicFramePr>
        <p:xfrm>
          <a:off x="882650" y="6424613"/>
          <a:ext cx="8261350" cy="433387"/>
        </p:xfrm>
        <a:graphic>
          <a:graphicData uri="http://schemas.openxmlformats.org/presentationml/2006/ole">
            <mc:AlternateContent xmlns:mc="http://schemas.openxmlformats.org/markup-compatibility/2006">
              <mc:Choice xmlns:v="urn:schemas-microsoft-com:vml" Requires="v">
                <p:oleObj spid="_x0000_s61465"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424613"/>
                        <a:ext cx="826135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05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2038"/>
            <a:ext cx="515143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88" y="4483100"/>
            <a:ext cx="8523287"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6424" name="Picture 8" descr="ANd9GcTUakJTYJbowSq20T6D3dkq0r8UUnhEoamtnF6B_YF-e_n3PzrG"/>
          <p:cNvPicPr>
            <a:picLocks noChangeAspect="1" noChangeArrowheads="1"/>
          </p:cNvPicPr>
          <p:nvPr/>
        </p:nvPicPr>
        <p:blipFill>
          <a:blip r:embed="rId9">
            <a:extLst>
              <a:ext uri="{28A0092B-C50C-407E-A947-70E740481C1C}">
                <a14:useLocalDpi xmlns:a14="http://schemas.microsoft.com/office/drawing/2010/main" val="0"/>
              </a:ext>
            </a:extLst>
          </a:blip>
          <a:srcRect l="1884" t="2986" r="1884" b="2374"/>
          <a:stretch>
            <a:fillRect/>
          </a:stretch>
        </p:blipFill>
        <p:spPr bwMode="auto">
          <a:xfrm>
            <a:off x="5021263" y="1119188"/>
            <a:ext cx="38623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642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888" y="5067300"/>
            <a:ext cx="5453062"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6426" name="Rectangle 10"/>
          <p:cNvSpPr>
            <a:spLocks noChangeArrowheads="1"/>
          </p:cNvSpPr>
          <p:nvPr/>
        </p:nvSpPr>
        <p:spPr bwMode="auto">
          <a:xfrm>
            <a:off x="595313" y="5102225"/>
            <a:ext cx="5399087" cy="650875"/>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10" name="9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1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126" y="597936"/>
            <a:ext cx="21240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descr="antisincli"/>
          <p:cNvPicPr>
            <a:picLocks noChangeAspect="1" noChangeArrowheads="1"/>
          </p:cNvPicPr>
          <p:nvPr/>
        </p:nvPicPr>
        <p:blipFill>
          <a:blip r:embed="rId12">
            <a:extLst>
              <a:ext uri="{28A0092B-C50C-407E-A947-70E740481C1C}">
                <a14:useLocalDpi xmlns:a14="http://schemas.microsoft.com/office/drawing/2010/main" val="0"/>
              </a:ext>
            </a:extLst>
          </a:blip>
          <a:srcRect l="48444"/>
          <a:stretch>
            <a:fillRect/>
          </a:stretch>
        </p:blipFill>
        <p:spPr bwMode="auto">
          <a:xfrm>
            <a:off x="6372200" y="4826000"/>
            <a:ext cx="2366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49802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956426"/>
                                        </p:tgtEl>
                                        <p:attrNameLst>
                                          <p:attrName>style.visibility</p:attrName>
                                        </p:attrNameLst>
                                      </p:cBhvr>
                                      <p:to>
                                        <p:strVal val="visible"/>
                                      </p:to>
                                    </p:set>
                                    <p:anim calcmode="lin" valueType="num">
                                      <p:cBhvr>
                                        <p:cTn id="7" dur="500" fill="hold"/>
                                        <p:tgtEl>
                                          <p:spTgt spid="956426"/>
                                        </p:tgtEl>
                                        <p:attrNameLst>
                                          <p:attrName>ppt_w</p:attrName>
                                        </p:attrNameLst>
                                      </p:cBhvr>
                                      <p:tavLst>
                                        <p:tav tm="0">
                                          <p:val>
                                            <p:strVal val="#ppt_w*0.05"/>
                                          </p:val>
                                        </p:tav>
                                        <p:tav tm="100000">
                                          <p:val>
                                            <p:strVal val="#ppt_w"/>
                                          </p:val>
                                        </p:tav>
                                      </p:tavLst>
                                    </p:anim>
                                    <p:anim calcmode="lin" valueType="num">
                                      <p:cBhvr>
                                        <p:cTn id="8" dur="500" fill="hold"/>
                                        <p:tgtEl>
                                          <p:spTgt spid="956426"/>
                                        </p:tgtEl>
                                        <p:attrNameLst>
                                          <p:attrName>ppt_h</p:attrName>
                                        </p:attrNameLst>
                                      </p:cBhvr>
                                      <p:tavLst>
                                        <p:tav tm="0">
                                          <p:val>
                                            <p:strVal val="#ppt_h"/>
                                          </p:val>
                                        </p:tav>
                                        <p:tav tm="100000">
                                          <p:val>
                                            <p:strVal val="#ppt_h"/>
                                          </p:val>
                                        </p:tav>
                                      </p:tavLst>
                                    </p:anim>
                                    <p:anim calcmode="lin" valueType="num">
                                      <p:cBhvr>
                                        <p:cTn id="9" dur="500" fill="hold"/>
                                        <p:tgtEl>
                                          <p:spTgt spid="956426"/>
                                        </p:tgtEl>
                                        <p:attrNameLst>
                                          <p:attrName>ppt_x</p:attrName>
                                        </p:attrNameLst>
                                      </p:cBhvr>
                                      <p:tavLst>
                                        <p:tav tm="0">
                                          <p:val>
                                            <p:strVal val="#ppt_x-.2"/>
                                          </p:val>
                                        </p:tav>
                                        <p:tav tm="100000">
                                          <p:val>
                                            <p:strVal val="#ppt_x"/>
                                          </p:val>
                                        </p:tav>
                                      </p:tavLst>
                                    </p:anim>
                                    <p:anim calcmode="lin" valueType="num">
                                      <p:cBhvr>
                                        <p:cTn id="10" dur="500" fill="hold"/>
                                        <p:tgtEl>
                                          <p:spTgt spid="956426"/>
                                        </p:tgtEl>
                                        <p:attrNameLst>
                                          <p:attrName>ppt_y</p:attrName>
                                        </p:attrNameLst>
                                      </p:cBhvr>
                                      <p:tavLst>
                                        <p:tav tm="0">
                                          <p:val>
                                            <p:strVal val="#ppt_y"/>
                                          </p:val>
                                        </p:tav>
                                        <p:tav tm="100000">
                                          <p:val>
                                            <p:strVal val="#ppt_y"/>
                                          </p:val>
                                        </p:tav>
                                      </p:tavLst>
                                    </p:anim>
                                    <p:animEffect transition="in" filter="fade">
                                      <p:cBhvr>
                                        <p:cTn id="11" dur="500"/>
                                        <p:tgtEl>
                                          <p:spTgt spid="956426"/>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956425"/>
                                        </p:tgtEl>
                                        <p:attrNameLst>
                                          <p:attrName>style.visibility</p:attrName>
                                        </p:attrNameLst>
                                      </p:cBhvr>
                                      <p:to>
                                        <p:strVal val="visible"/>
                                      </p:to>
                                    </p:set>
                                    <p:anim calcmode="lin" valueType="num">
                                      <p:cBhvr>
                                        <p:cTn id="14" dur="500" fill="hold"/>
                                        <p:tgtEl>
                                          <p:spTgt spid="956425"/>
                                        </p:tgtEl>
                                        <p:attrNameLst>
                                          <p:attrName>ppt_w</p:attrName>
                                        </p:attrNameLst>
                                      </p:cBhvr>
                                      <p:tavLst>
                                        <p:tav tm="0">
                                          <p:val>
                                            <p:strVal val="#ppt_w*0.05"/>
                                          </p:val>
                                        </p:tav>
                                        <p:tav tm="100000">
                                          <p:val>
                                            <p:strVal val="#ppt_w"/>
                                          </p:val>
                                        </p:tav>
                                      </p:tavLst>
                                    </p:anim>
                                    <p:anim calcmode="lin" valueType="num">
                                      <p:cBhvr>
                                        <p:cTn id="15" dur="500" fill="hold"/>
                                        <p:tgtEl>
                                          <p:spTgt spid="956425"/>
                                        </p:tgtEl>
                                        <p:attrNameLst>
                                          <p:attrName>ppt_h</p:attrName>
                                        </p:attrNameLst>
                                      </p:cBhvr>
                                      <p:tavLst>
                                        <p:tav tm="0">
                                          <p:val>
                                            <p:strVal val="#ppt_h"/>
                                          </p:val>
                                        </p:tav>
                                        <p:tav tm="100000">
                                          <p:val>
                                            <p:strVal val="#ppt_h"/>
                                          </p:val>
                                        </p:tav>
                                      </p:tavLst>
                                    </p:anim>
                                    <p:anim calcmode="lin" valueType="num">
                                      <p:cBhvr>
                                        <p:cTn id="16" dur="500" fill="hold"/>
                                        <p:tgtEl>
                                          <p:spTgt spid="956425"/>
                                        </p:tgtEl>
                                        <p:attrNameLst>
                                          <p:attrName>ppt_x</p:attrName>
                                        </p:attrNameLst>
                                      </p:cBhvr>
                                      <p:tavLst>
                                        <p:tav tm="0">
                                          <p:val>
                                            <p:strVal val="#ppt_x-.2"/>
                                          </p:val>
                                        </p:tav>
                                        <p:tav tm="100000">
                                          <p:val>
                                            <p:strVal val="#ppt_x"/>
                                          </p:val>
                                        </p:tav>
                                      </p:tavLst>
                                    </p:anim>
                                    <p:anim calcmode="lin" valueType="num">
                                      <p:cBhvr>
                                        <p:cTn id="17" dur="500" fill="hold"/>
                                        <p:tgtEl>
                                          <p:spTgt spid="956425"/>
                                        </p:tgtEl>
                                        <p:attrNameLst>
                                          <p:attrName>ppt_y</p:attrName>
                                        </p:attrNameLst>
                                      </p:cBhvr>
                                      <p:tavLst>
                                        <p:tav tm="0">
                                          <p:val>
                                            <p:strVal val="#ppt_y"/>
                                          </p:val>
                                        </p:tav>
                                        <p:tav tm="100000">
                                          <p:val>
                                            <p:strVal val="#ppt_y"/>
                                          </p:val>
                                        </p:tav>
                                      </p:tavLst>
                                    </p:anim>
                                    <p:animEffect transition="in" filter="fade">
                                      <p:cBhvr>
                                        <p:cTn id="18" dur="500"/>
                                        <p:tgtEl>
                                          <p:spTgt spid="9564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956424"/>
                                        </p:tgtEl>
                                        <p:attrNameLst>
                                          <p:attrName>style.visibility</p:attrName>
                                        </p:attrNameLst>
                                      </p:cBhvr>
                                      <p:to>
                                        <p:strVal val="visible"/>
                                      </p:to>
                                    </p:set>
                                    <p:anim calcmode="lin" valueType="num">
                                      <p:cBhvr>
                                        <p:cTn id="23" dur="500" fill="hold"/>
                                        <p:tgtEl>
                                          <p:spTgt spid="956424"/>
                                        </p:tgtEl>
                                        <p:attrNameLst>
                                          <p:attrName>ppt_w</p:attrName>
                                        </p:attrNameLst>
                                      </p:cBhvr>
                                      <p:tavLst>
                                        <p:tav tm="0">
                                          <p:val>
                                            <p:strVal val="#ppt_w*0.05"/>
                                          </p:val>
                                        </p:tav>
                                        <p:tav tm="100000">
                                          <p:val>
                                            <p:strVal val="#ppt_w"/>
                                          </p:val>
                                        </p:tav>
                                      </p:tavLst>
                                    </p:anim>
                                    <p:anim calcmode="lin" valueType="num">
                                      <p:cBhvr>
                                        <p:cTn id="24" dur="500" fill="hold"/>
                                        <p:tgtEl>
                                          <p:spTgt spid="956424"/>
                                        </p:tgtEl>
                                        <p:attrNameLst>
                                          <p:attrName>ppt_h</p:attrName>
                                        </p:attrNameLst>
                                      </p:cBhvr>
                                      <p:tavLst>
                                        <p:tav tm="0">
                                          <p:val>
                                            <p:strVal val="#ppt_h"/>
                                          </p:val>
                                        </p:tav>
                                        <p:tav tm="100000">
                                          <p:val>
                                            <p:strVal val="#ppt_h"/>
                                          </p:val>
                                        </p:tav>
                                      </p:tavLst>
                                    </p:anim>
                                    <p:anim calcmode="lin" valueType="num">
                                      <p:cBhvr>
                                        <p:cTn id="25" dur="500" fill="hold"/>
                                        <p:tgtEl>
                                          <p:spTgt spid="956424"/>
                                        </p:tgtEl>
                                        <p:attrNameLst>
                                          <p:attrName>ppt_x</p:attrName>
                                        </p:attrNameLst>
                                      </p:cBhvr>
                                      <p:tavLst>
                                        <p:tav tm="0">
                                          <p:val>
                                            <p:strVal val="#ppt_x-.2"/>
                                          </p:val>
                                        </p:tav>
                                        <p:tav tm="100000">
                                          <p:val>
                                            <p:strVal val="#ppt_x"/>
                                          </p:val>
                                        </p:tav>
                                      </p:tavLst>
                                    </p:anim>
                                    <p:anim calcmode="lin" valueType="num">
                                      <p:cBhvr>
                                        <p:cTn id="26" dur="500" fill="hold"/>
                                        <p:tgtEl>
                                          <p:spTgt spid="956424"/>
                                        </p:tgtEl>
                                        <p:attrNameLst>
                                          <p:attrName>ppt_y</p:attrName>
                                        </p:attrNameLst>
                                      </p:cBhvr>
                                      <p:tavLst>
                                        <p:tav tm="0">
                                          <p:val>
                                            <p:strVal val="#ppt_y"/>
                                          </p:val>
                                        </p:tav>
                                        <p:tav tm="100000">
                                          <p:val>
                                            <p:strVal val="#ppt_y"/>
                                          </p:val>
                                        </p:tav>
                                      </p:tavLst>
                                    </p:anim>
                                    <p:animEffect transition="in" filter="fade">
                                      <p:cBhvr>
                                        <p:cTn id="27" dur="500"/>
                                        <p:tgtEl>
                                          <p:spTgt spid="956424"/>
                                        </p:tgtEl>
                                      </p:cBhvr>
                                    </p:animEffect>
                                  </p:childTnLst>
                                </p:cTn>
                              </p:par>
                              <p:par>
                                <p:cTn id="28" presetID="54" presetClass="entr" presetSubtype="0" accel="10000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ppt_w*0.05"/>
                                          </p:val>
                                        </p:tav>
                                        <p:tav tm="100000">
                                          <p:val>
                                            <p:strVal val="#ppt_w"/>
                                          </p:val>
                                        </p:tav>
                                      </p:tavLst>
                                    </p:anim>
                                    <p:anim calcmode="lin" valueType="num">
                                      <p:cBhvr>
                                        <p:cTn id="31" dur="500" fill="hold"/>
                                        <p:tgtEl>
                                          <p:spTgt spid="12"/>
                                        </p:tgtEl>
                                        <p:attrNameLst>
                                          <p:attrName>ppt_h</p:attrName>
                                        </p:attrNameLst>
                                      </p:cBhvr>
                                      <p:tavLst>
                                        <p:tav tm="0">
                                          <p:val>
                                            <p:strVal val="#ppt_h"/>
                                          </p:val>
                                        </p:tav>
                                        <p:tav tm="100000">
                                          <p:val>
                                            <p:strVal val="#ppt_h"/>
                                          </p:val>
                                        </p:tav>
                                      </p:tavLst>
                                    </p:anim>
                                    <p:anim calcmode="lin" valueType="num">
                                      <p:cBhvr>
                                        <p:cTn id="32" dur="500" fill="hold"/>
                                        <p:tgtEl>
                                          <p:spTgt spid="12"/>
                                        </p:tgtEl>
                                        <p:attrNameLst>
                                          <p:attrName>ppt_x</p:attrName>
                                        </p:attrNameLst>
                                      </p:cBhvr>
                                      <p:tavLst>
                                        <p:tav tm="0">
                                          <p:val>
                                            <p:strVal val="#ppt_x-.2"/>
                                          </p:val>
                                        </p:tav>
                                        <p:tav tm="100000">
                                          <p:val>
                                            <p:strVal val="#ppt_x"/>
                                          </p:val>
                                        </p:tav>
                                      </p:tavLst>
                                    </p:anim>
                                    <p:anim calcmode="lin" valueType="num">
                                      <p:cBhvr>
                                        <p:cTn id="33" dur="500" fill="hold"/>
                                        <p:tgtEl>
                                          <p:spTgt spid="12"/>
                                        </p:tgtEl>
                                        <p:attrNameLst>
                                          <p:attrName>ppt_y</p:attrName>
                                        </p:attrNameLst>
                                      </p:cBhvr>
                                      <p:tavLst>
                                        <p:tav tm="0">
                                          <p:val>
                                            <p:strVal val="#ppt_y"/>
                                          </p:val>
                                        </p:tav>
                                        <p:tav tm="100000">
                                          <p:val>
                                            <p:strVal val="#ppt_y"/>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5" name="Object 3"/>
          <p:cNvGraphicFramePr>
            <a:graphicFrameLocks noGrp="1" noChangeAspect="1"/>
          </p:cNvGraphicFramePr>
          <p:nvPr>
            <p:ph sz="half" idx="1"/>
          </p:nvPr>
        </p:nvGraphicFramePr>
        <p:xfrm>
          <a:off x="0" y="0"/>
          <a:ext cx="5032375" cy="455613"/>
        </p:xfrm>
        <a:graphic>
          <a:graphicData uri="http://schemas.openxmlformats.org/presentationml/2006/ole">
            <mc:AlternateContent xmlns:mc="http://schemas.openxmlformats.org/markup-compatibility/2006">
              <mc:Choice xmlns:v="urn:schemas-microsoft-com:vml" Requires="v">
                <p:oleObj spid="_x0000_s62488"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03237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1556" name="Object 4"/>
          <p:cNvGraphicFramePr>
            <a:graphicFrameLocks noGrp="1" noChangeAspect="1"/>
          </p:cNvGraphicFramePr>
          <p:nvPr>
            <p:ph sz="half" idx="2"/>
          </p:nvPr>
        </p:nvGraphicFramePr>
        <p:xfrm>
          <a:off x="882650" y="6413500"/>
          <a:ext cx="8261350" cy="444500"/>
        </p:xfrm>
        <a:graphic>
          <a:graphicData uri="http://schemas.openxmlformats.org/presentationml/2006/ole">
            <mc:AlternateContent xmlns:mc="http://schemas.openxmlformats.org/markup-compatibility/2006">
              <mc:Choice xmlns:v="urn:schemas-microsoft-com:vml" Requires="v">
                <p:oleObj spid="_x0000_s62489"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413500"/>
                        <a:ext cx="82613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15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2038"/>
            <a:ext cx="515143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8" y="4562475"/>
            <a:ext cx="5967412"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126" y="597936"/>
            <a:ext cx="21240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387840"/>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9" name="Object 3"/>
          <p:cNvGraphicFramePr>
            <a:graphicFrameLocks noGrp="1" noChangeAspect="1"/>
          </p:cNvGraphicFramePr>
          <p:nvPr>
            <p:ph sz="half" idx="1"/>
          </p:nvPr>
        </p:nvGraphicFramePr>
        <p:xfrm>
          <a:off x="0" y="0"/>
          <a:ext cx="5032375" cy="455613"/>
        </p:xfrm>
        <a:graphic>
          <a:graphicData uri="http://schemas.openxmlformats.org/presentationml/2006/ole">
            <mc:AlternateContent xmlns:mc="http://schemas.openxmlformats.org/markup-compatibility/2006">
              <mc:Choice xmlns:v="urn:schemas-microsoft-com:vml" Requires="v">
                <p:oleObj spid="_x0000_s63512"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03237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2580" name="Object 4"/>
          <p:cNvGraphicFramePr>
            <a:graphicFrameLocks noGrp="1" noChangeAspect="1"/>
          </p:cNvGraphicFramePr>
          <p:nvPr>
            <p:ph sz="half" idx="2"/>
          </p:nvPr>
        </p:nvGraphicFramePr>
        <p:xfrm>
          <a:off x="882650" y="6413500"/>
          <a:ext cx="8261350" cy="444500"/>
        </p:xfrm>
        <a:graphic>
          <a:graphicData uri="http://schemas.openxmlformats.org/presentationml/2006/ole">
            <mc:AlternateContent xmlns:mc="http://schemas.openxmlformats.org/markup-compatibility/2006">
              <mc:Choice xmlns:v="urn:schemas-microsoft-com:vml" Requires="v">
                <p:oleObj spid="_x0000_s63513"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413500"/>
                        <a:ext cx="82613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258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2038"/>
            <a:ext cx="515143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8" y="4562475"/>
            <a:ext cx="5967412"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0125" y="1108075"/>
            <a:ext cx="4129088"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242541">
            <a:off x="-531813" y="2530475"/>
            <a:ext cx="5419726"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5" name="Line 10"/>
          <p:cNvSpPr>
            <a:spLocks noChangeShapeType="1"/>
          </p:cNvSpPr>
          <p:nvPr/>
        </p:nvSpPr>
        <p:spPr bwMode="auto">
          <a:xfrm flipH="1">
            <a:off x="1619250" y="2335213"/>
            <a:ext cx="134938" cy="395287"/>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52586" name="Line 11"/>
          <p:cNvSpPr>
            <a:spLocks noChangeShapeType="1"/>
          </p:cNvSpPr>
          <p:nvPr/>
        </p:nvSpPr>
        <p:spPr bwMode="auto">
          <a:xfrm flipH="1">
            <a:off x="2193925" y="2514600"/>
            <a:ext cx="282575" cy="555625"/>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52587" name="Line 12"/>
          <p:cNvSpPr>
            <a:spLocks noChangeShapeType="1"/>
          </p:cNvSpPr>
          <p:nvPr/>
        </p:nvSpPr>
        <p:spPr bwMode="auto">
          <a:xfrm flipH="1">
            <a:off x="2490788" y="2700338"/>
            <a:ext cx="344487" cy="581025"/>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52588" name="Line 13"/>
          <p:cNvSpPr>
            <a:spLocks noChangeShapeType="1"/>
          </p:cNvSpPr>
          <p:nvPr/>
        </p:nvSpPr>
        <p:spPr bwMode="auto">
          <a:xfrm flipH="1">
            <a:off x="3108325" y="2922588"/>
            <a:ext cx="246063" cy="617537"/>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 name="12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126" y="597936"/>
            <a:ext cx="21240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015525"/>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3" name="Object 3"/>
          <p:cNvGraphicFramePr>
            <a:graphicFrameLocks noGrp="1" noChangeAspect="1"/>
          </p:cNvGraphicFramePr>
          <p:nvPr>
            <p:ph sz="half" idx="1"/>
          </p:nvPr>
        </p:nvGraphicFramePr>
        <p:xfrm>
          <a:off x="0" y="0"/>
          <a:ext cx="4492625" cy="455613"/>
        </p:xfrm>
        <a:graphic>
          <a:graphicData uri="http://schemas.openxmlformats.org/presentationml/2006/ole">
            <mc:AlternateContent xmlns:mc="http://schemas.openxmlformats.org/markup-compatibility/2006">
              <mc:Choice xmlns:v="urn:schemas-microsoft-com:vml" Requires="v">
                <p:oleObj spid="_x0000_s37913"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26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04" name="Object 4"/>
          <p:cNvGraphicFramePr>
            <a:graphicFrameLocks noGrp="1" noChangeAspect="1"/>
          </p:cNvGraphicFramePr>
          <p:nvPr>
            <p:ph sz="half" idx="2"/>
          </p:nvPr>
        </p:nvGraphicFramePr>
        <p:xfrm>
          <a:off x="882650" y="6391275"/>
          <a:ext cx="8261350" cy="466725"/>
        </p:xfrm>
        <a:graphic>
          <a:graphicData uri="http://schemas.openxmlformats.org/presentationml/2006/ole">
            <mc:AlternateContent xmlns:mc="http://schemas.openxmlformats.org/markup-compatibility/2006">
              <mc:Choice xmlns:v="urn:schemas-microsoft-com:vml" Requires="v">
                <p:oleObj spid="_x0000_s37914"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391275"/>
                        <a:ext cx="82613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0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1036638"/>
            <a:ext cx="4346575"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2300" y="1087438"/>
            <a:ext cx="45402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847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00" y="4646613"/>
            <a:ext cx="8732838"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8477" name="Picture 13" descr="normalfault_USGS_N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2850" y="2498725"/>
            <a:ext cx="319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8478" name="Rectangle 14"/>
          <p:cNvSpPr>
            <a:spLocks noChangeArrowheads="1"/>
          </p:cNvSpPr>
          <p:nvPr/>
        </p:nvSpPr>
        <p:spPr bwMode="auto">
          <a:xfrm>
            <a:off x="5054600" y="4670425"/>
            <a:ext cx="444500" cy="247650"/>
          </a:xfrm>
          <a:prstGeom prst="rect">
            <a:avLst/>
          </a:prstGeom>
          <a:solidFill>
            <a:schemeClr val="accent1">
              <a:alpha val="0"/>
            </a:scheme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958479" name="Rectangle 15"/>
          <p:cNvSpPr>
            <a:spLocks noChangeArrowheads="1"/>
          </p:cNvSpPr>
          <p:nvPr/>
        </p:nvSpPr>
        <p:spPr bwMode="auto">
          <a:xfrm>
            <a:off x="3960813" y="5407025"/>
            <a:ext cx="1914525" cy="271463"/>
          </a:xfrm>
          <a:prstGeom prst="rect">
            <a:avLst/>
          </a:prstGeom>
          <a:solidFill>
            <a:schemeClr val="accent1">
              <a:alpha val="0"/>
            </a:scheme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958480" name="Rectangle 16"/>
          <p:cNvSpPr>
            <a:spLocks noChangeArrowheads="1"/>
          </p:cNvSpPr>
          <p:nvPr/>
        </p:nvSpPr>
        <p:spPr bwMode="auto">
          <a:xfrm>
            <a:off x="1958975" y="5937250"/>
            <a:ext cx="1939925" cy="236538"/>
          </a:xfrm>
          <a:prstGeom prst="rect">
            <a:avLst/>
          </a:prstGeom>
          <a:solidFill>
            <a:schemeClr val="accent1">
              <a:alpha val="0"/>
            </a:scheme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15" name="14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789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98" y="660813"/>
            <a:ext cx="21526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4170127" y="3994061"/>
            <a:ext cx="2213446" cy="369332"/>
          </a:xfrm>
          <a:prstGeom prst="rect">
            <a:avLst/>
          </a:prstGeom>
          <a:noFill/>
        </p:spPr>
        <p:txBody>
          <a:bodyPr wrap="square" rtlCol="0">
            <a:spAutoFit/>
          </a:bodyPr>
          <a:lstStyle/>
          <a:p>
            <a:r>
              <a:rPr lang="es-ES" b="1" dirty="0" smtClean="0">
                <a:solidFill>
                  <a:srgbClr val="FF0000"/>
                </a:solidFill>
              </a:rPr>
              <a:t>Falla normal</a:t>
            </a:r>
            <a:endParaRPr lang="es-ES" b="1" dirty="0">
              <a:solidFill>
                <a:srgbClr val="FF0000"/>
              </a:solidFill>
            </a:endParaRPr>
          </a:p>
        </p:txBody>
      </p:sp>
    </p:spTree>
    <p:extLst>
      <p:ext uri="{BB962C8B-B14F-4D97-AF65-F5344CB8AC3E}">
        <p14:creationId xmlns:p14="http://schemas.microsoft.com/office/powerpoint/2010/main" val="96085636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58475"/>
                                        </p:tgtEl>
                                        <p:attrNameLst>
                                          <p:attrName>style.visibility</p:attrName>
                                        </p:attrNameLst>
                                      </p:cBhvr>
                                      <p:to>
                                        <p:strVal val="visible"/>
                                      </p:to>
                                    </p:set>
                                    <p:anim calcmode="lin" valueType="num">
                                      <p:cBhvr>
                                        <p:cTn id="7" dur="500" fill="hold"/>
                                        <p:tgtEl>
                                          <p:spTgt spid="958475"/>
                                        </p:tgtEl>
                                        <p:attrNameLst>
                                          <p:attrName>ppt_w</p:attrName>
                                        </p:attrNameLst>
                                      </p:cBhvr>
                                      <p:tavLst>
                                        <p:tav tm="0">
                                          <p:val>
                                            <p:strVal val="#ppt_w*0.05"/>
                                          </p:val>
                                        </p:tav>
                                        <p:tav tm="100000">
                                          <p:val>
                                            <p:strVal val="#ppt_w"/>
                                          </p:val>
                                        </p:tav>
                                      </p:tavLst>
                                    </p:anim>
                                    <p:anim calcmode="lin" valueType="num">
                                      <p:cBhvr>
                                        <p:cTn id="8" dur="500" fill="hold"/>
                                        <p:tgtEl>
                                          <p:spTgt spid="958475"/>
                                        </p:tgtEl>
                                        <p:attrNameLst>
                                          <p:attrName>ppt_h</p:attrName>
                                        </p:attrNameLst>
                                      </p:cBhvr>
                                      <p:tavLst>
                                        <p:tav tm="0">
                                          <p:val>
                                            <p:strVal val="#ppt_h"/>
                                          </p:val>
                                        </p:tav>
                                        <p:tav tm="100000">
                                          <p:val>
                                            <p:strVal val="#ppt_h"/>
                                          </p:val>
                                        </p:tav>
                                      </p:tavLst>
                                    </p:anim>
                                    <p:anim calcmode="lin" valueType="num">
                                      <p:cBhvr>
                                        <p:cTn id="9" dur="500" fill="hold"/>
                                        <p:tgtEl>
                                          <p:spTgt spid="958475"/>
                                        </p:tgtEl>
                                        <p:attrNameLst>
                                          <p:attrName>ppt_x</p:attrName>
                                        </p:attrNameLst>
                                      </p:cBhvr>
                                      <p:tavLst>
                                        <p:tav tm="0">
                                          <p:val>
                                            <p:strVal val="#ppt_x-.2"/>
                                          </p:val>
                                        </p:tav>
                                        <p:tav tm="100000">
                                          <p:val>
                                            <p:strVal val="#ppt_x"/>
                                          </p:val>
                                        </p:tav>
                                      </p:tavLst>
                                    </p:anim>
                                    <p:anim calcmode="lin" valueType="num">
                                      <p:cBhvr>
                                        <p:cTn id="10" dur="500" fill="hold"/>
                                        <p:tgtEl>
                                          <p:spTgt spid="958475"/>
                                        </p:tgtEl>
                                        <p:attrNameLst>
                                          <p:attrName>ppt_y</p:attrName>
                                        </p:attrNameLst>
                                      </p:cBhvr>
                                      <p:tavLst>
                                        <p:tav tm="0">
                                          <p:val>
                                            <p:strVal val="#ppt_y"/>
                                          </p:val>
                                        </p:tav>
                                        <p:tav tm="100000">
                                          <p:val>
                                            <p:strVal val="#ppt_y"/>
                                          </p:val>
                                        </p:tav>
                                      </p:tavLst>
                                    </p:anim>
                                    <p:animEffect transition="in" filter="fade">
                                      <p:cBhvr>
                                        <p:cTn id="11" dur="500"/>
                                        <p:tgtEl>
                                          <p:spTgt spid="958475"/>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958478"/>
                                        </p:tgtEl>
                                        <p:attrNameLst>
                                          <p:attrName>style.visibility</p:attrName>
                                        </p:attrNameLst>
                                      </p:cBhvr>
                                      <p:to>
                                        <p:strVal val="visible"/>
                                      </p:to>
                                    </p:set>
                                    <p:anim calcmode="lin" valueType="num">
                                      <p:cBhvr>
                                        <p:cTn id="14" dur="500" fill="hold"/>
                                        <p:tgtEl>
                                          <p:spTgt spid="958478"/>
                                        </p:tgtEl>
                                        <p:attrNameLst>
                                          <p:attrName>ppt_w</p:attrName>
                                        </p:attrNameLst>
                                      </p:cBhvr>
                                      <p:tavLst>
                                        <p:tav tm="0">
                                          <p:val>
                                            <p:strVal val="#ppt_w*0.05"/>
                                          </p:val>
                                        </p:tav>
                                        <p:tav tm="100000">
                                          <p:val>
                                            <p:strVal val="#ppt_w"/>
                                          </p:val>
                                        </p:tav>
                                      </p:tavLst>
                                    </p:anim>
                                    <p:anim calcmode="lin" valueType="num">
                                      <p:cBhvr>
                                        <p:cTn id="15" dur="500" fill="hold"/>
                                        <p:tgtEl>
                                          <p:spTgt spid="958478"/>
                                        </p:tgtEl>
                                        <p:attrNameLst>
                                          <p:attrName>ppt_h</p:attrName>
                                        </p:attrNameLst>
                                      </p:cBhvr>
                                      <p:tavLst>
                                        <p:tav tm="0">
                                          <p:val>
                                            <p:strVal val="#ppt_h"/>
                                          </p:val>
                                        </p:tav>
                                        <p:tav tm="100000">
                                          <p:val>
                                            <p:strVal val="#ppt_h"/>
                                          </p:val>
                                        </p:tav>
                                      </p:tavLst>
                                    </p:anim>
                                    <p:anim calcmode="lin" valueType="num">
                                      <p:cBhvr>
                                        <p:cTn id="16" dur="500" fill="hold"/>
                                        <p:tgtEl>
                                          <p:spTgt spid="958478"/>
                                        </p:tgtEl>
                                        <p:attrNameLst>
                                          <p:attrName>ppt_x</p:attrName>
                                        </p:attrNameLst>
                                      </p:cBhvr>
                                      <p:tavLst>
                                        <p:tav tm="0">
                                          <p:val>
                                            <p:strVal val="#ppt_x-.2"/>
                                          </p:val>
                                        </p:tav>
                                        <p:tav tm="100000">
                                          <p:val>
                                            <p:strVal val="#ppt_x"/>
                                          </p:val>
                                        </p:tav>
                                      </p:tavLst>
                                    </p:anim>
                                    <p:anim calcmode="lin" valueType="num">
                                      <p:cBhvr>
                                        <p:cTn id="17" dur="500" fill="hold"/>
                                        <p:tgtEl>
                                          <p:spTgt spid="958478"/>
                                        </p:tgtEl>
                                        <p:attrNameLst>
                                          <p:attrName>ppt_y</p:attrName>
                                        </p:attrNameLst>
                                      </p:cBhvr>
                                      <p:tavLst>
                                        <p:tav tm="0">
                                          <p:val>
                                            <p:strVal val="#ppt_y"/>
                                          </p:val>
                                        </p:tav>
                                        <p:tav tm="100000">
                                          <p:val>
                                            <p:strVal val="#ppt_y"/>
                                          </p:val>
                                        </p:tav>
                                      </p:tavLst>
                                    </p:anim>
                                    <p:animEffect transition="in" filter="fade">
                                      <p:cBhvr>
                                        <p:cTn id="18" dur="500"/>
                                        <p:tgtEl>
                                          <p:spTgt spid="958478"/>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958479"/>
                                        </p:tgtEl>
                                        <p:attrNameLst>
                                          <p:attrName>style.visibility</p:attrName>
                                        </p:attrNameLst>
                                      </p:cBhvr>
                                      <p:to>
                                        <p:strVal val="visible"/>
                                      </p:to>
                                    </p:set>
                                    <p:anim calcmode="lin" valueType="num">
                                      <p:cBhvr>
                                        <p:cTn id="21" dur="500" fill="hold"/>
                                        <p:tgtEl>
                                          <p:spTgt spid="958479"/>
                                        </p:tgtEl>
                                        <p:attrNameLst>
                                          <p:attrName>ppt_w</p:attrName>
                                        </p:attrNameLst>
                                      </p:cBhvr>
                                      <p:tavLst>
                                        <p:tav tm="0">
                                          <p:val>
                                            <p:strVal val="#ppt_w*0.05"/>
                                          </p:val>
                                        </p:tav>
                                        <p:tav tm="100000">
                                          <p:val>
                                            <p:strVal val="#ppt_w"/>
                                          </p:val>
                                        </p:tav>
                                      </p:tavLst>
                                    </p:anim>
                                    <p:anim calcmode="lin" valueType="num">
                                      <p:cBhvr>
                                        <p:cTn id="22" dur="500" fill="hold"/>
                                        <p:tgtEl>
                                          <p:spTgt spid="958479"/>
                                        </p:tgtEl>
                                        <p:attrNameLst>
                                          <p:attrName>ppt_h</p:attrName>
                                        </p:attrNameLst>
                                      </p:cBhvr>
                                      <p:tavLst>
                                        <p:tav tm="0">
                                          <p:val>
                                            <p:strVal val="#ppt_h"/>
                                          </p:val>
                                        </p:tav>
                                        <p:tav tm="100000">
                                          <p:val>
                                            <p:strVal val="#ppt_h"/>
                                          </p:val>
                                        </p:tav>
                                      </p:tavLst>
                                    </p:anim>
                                    <p:anim calcmode="lin" valueType="num">
                                      <p:cBhvr>
                                        <p:cTn id="23" dur="500" fill="hold"/>
                                        <p:tgtEl>
                                          <p:spTgt spid="958479"/>
                                        </p:tgtEl>
                                        <p:attrNameLst>
                                          <p:attrName>ppt_x</p:attrName>
                                        </p:attrNameLst>
                                      </p:cBhvr>
                                      <p:tavLst>
                                        <p:tav tm="0">
                                          <p:val>
                                            <p:strVal val="#ppt_x-.2"/>
                                          </p:val>
                                        </p:tav>
                                        <p:tav tm="100000">
                                          <p:val>
                                            <p:strVal val="#ppt_x"/>
                                          </p:val>
                                        </p:tav>
                                      </p:tavLst>
                                    </p:anim>
                                    <p:anim calcmode="lin" valueType="num">
                                      <p:cBhvr>
                                        <p:cTn id="24" dur="500" fill="hold"/>
                                        <p:tgtEl>
                                          <p:spTgt spid="958479"/>
                                        </p:tgtEl>
                                        <p:attrNameLst>
                                          <p:attrName>ppt_y</p:attrName>
                                        </p:attrNameLst>
                                      </p:cBhvr>
                                      <p:tavLst>
                                        <p:tav tm="0">
                                          <p:val>
                                            <p:strVal val="#ppt_y"/>
                                          </p:val>
                                        </p:tav>
                                        <p:tav tm="100000">
                                          <p:val>
                                            <p:strVal val="#ppt_y"/>
                                          </p:val>
                                        </p:tav>
                                      </p:tavLst>
                                    </p:anim>
                                    <p:animEffect transition="in" filter="fade">
                                      <p:cBhvr>
                                        <p:cTn id="25" dur="500"/>
                                        <p:tgtEl>
                                          <p:spTgt spid="958479"/>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958480"/>
                                        </p:tgtEl>
                                        <p:attrNameLst>
                                          <p:attrName>style.visibility</p:attrName>
                                        </p:attrNameLst>
                                      </p:cBhvr>
                                      <p:to>
                                        <p:strVal val="visible"/>
                                      </p:to>
                                    </p:set>
                                    <p:anim calcmode="lin" valueType="num">
                                      <p:cBhvr>
                                        <p:cTn id="28" dur="500" fill="hold"/>
                                        <p:tgtEl>
                                          <p:spTgt spid="958480"/>
                                        </p:tgtEl>
                                        <p:attrNameLst>
                                          <p:attrName>ppt_w</p:attrName>
                                        </p:attrNameLst>
                                      </p:cBhvr>
                                      <p:tavLst>
                                        <p:tav tm="0">
                                          <p:val>
                                            <p:strVal val="#ppt_w*0.05"/>
                                          </p:val>
                                        </p:tav>
                                        <p:tav tm="100000">
                                          <p:val>
                                            <p:strVal val="#ppt_w"/>
                                          </p:val>
                                        </p:tav>
                                      </p:tavLst>
                                    </p:anim>
                                    <p:anim calcmode="lin" valueType="num">
                                      <p:cBhvr>
                                        <p:cTn id="29" dur="500" fill="hold"/>
                                        <p:tgtEl>
                                          <p:spTgt spid="958480"/>
                                        </p:tgtEl>
                                        <p:attrNameLst>
                                          <p:attrName>ppt_h</p:attrName>
                                        </p:attrNameLst>
                                      </p:cBhvr>
                                      <p:tavLst>
                                        <p:tav tm="0">
                                          <p:val>
                                            <p:strVal val="#ppt_h"/>
                                          </p:val>
                                        </p:tav>
                                        <p:tav tm="100000">
                                          <p:val>
                                            <p:strVal val="#ppt_h"/>
                                          </p:val>
                                        </p:tav>
                                      </p:tavLst>
                                    </p:anim>
                                    <p:anim calcmode="lin" valueType="num">
                                      <p:cBhvr>
                                        <p:cTn id="30" dur="500" fill="hold"/>
                                        <p:tgtEl>
                                          <p:spTgt spid="958480"/>
                                        </p:tgtEl>
                                        <p:attrNameLst>
                                          <p:attrName>ppt_x</p:attrName>
                                        </p:attrNameLst>
                                      </p:cBhvr>
                                      <p:tavLst>
                                        <p:tav tm="0">
                                          <p:val>
                                            <p:strVal val="#ppt_x-.2"/>
                                          </p:val>
                                        </p:tav>
                                        <p:tav tm="100000">
                                          <p:val>
                                            <p:strVal val="#ppt_x"/>
                                          </p:val>
                                        </p:tav>
                                      </p:tavLst>
                                    </p:anim>
                                    <p:anim calcmode="lin" valueType="num">
                                      <p:cBhvr>
                                        <p:cTn id="31" dur="500" fill="hold"/>
                                        <p:tgtEl>
                                          <p:spTgt spid="958480"/>
                                        </p:tgtEl>
                                        <p:attrNameLst>
                                          <p:attrName>ppt_y</p:attrName>
                                        </p:attrNameLst>
                                      </p:cBhvr>
                                      <p:tavLst>
                                        <p:tav tm="0">
                                          <p:val>
                                            <p:strVal val="#ppt_y"/>
                                          </p:val>
                                        </p:tav>
                                        <p:tav tm="100000">
                                          <p:val>
                                            <p:strVal val="#ppt_y"/>
                                          </p:val>
                                        </p:tav>
                                      </p:tavLst>
                                    </p:anim>
                                    <p:animEffect transition="in" filter="fade">
                                      <p:cBhvr>
                                        <p:cTn id="32" dur="500"/>
                                        <p:tgtEl>
                                          <p:spTgt spid="9584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nodeType="clickEffect">
                                  <p:stCondLst>
                                    <p:cond delay="0"/>
                                  </p:stCondLst>
                                  <p:childTnLst>
                                    <p:set>
                                      <p:cBhvr>
                                        <p:cTn id="36" dur="1" fill="hold">
                                          <p:stCondLst>
                                            <p:cond delay="0"/>
                                          </p:stCondLst>
                                        </p:cTn>
                                        <p:tgtEl>
                                          <p:spTgt spid="958477"/>
                                        </p:tgtEl>
                                        <p:attrNameLst>
                                          <p:attrName>style.visibility</p:attrName>
                                        </p:attrNameLst>
                                      </p:cBhvr>
                                      <p:to>
                                        <p:strVal val="visible"/>
                                      </p:to>
                                    </p:set>
                                    <p:anim calcmode="lin" valueType="num">
                                      <p:cBhvr>
                                        <p:cTn id="37" dur="500" fill="hold"/>
                                        <p:tgtEl>
                                          <p:spTgt spid="958477"/>
                                        </p:tgtEl>
                                        <p:attrNameLst>
                                          <p:attrName>ppt_w</p:attrName>
                                        </p:attrNameLst>
                                      </p:cBhvr>
                                      <p:tavLst>
                                        <p:tav tm="0">
                                          <p:val>
                                            <p:strVal val="#ppt_w*0.05"/>
                                          </p:val>
                                        </p:tav>
                                        <p:tav tm="100000">
                                          <p:val>
                                            <p:strVal val="#ppt_w"/>
                                          </p:val>
                                        </p:tav>
                                      </p:tavLst>
                                    </p:anim>
                                    <p:anim calcmode="lin" valueType="num">
                                      <p:cBhvr>
                                        <p:cTn id="38" dur="500" fill="hold"/>
                                        <p:tgtEl>
                                          <p:spTgt spid="958477"/>
                                        </p:tgtEl>
                                        <p:attrNameLst>
                                          <p:attrName>ppt_h</p:attrName>
                                        </p:attrNameLst>
                                      </p:cBhvr>
                                      <p:tavLst>
                                        <p:tav tm="0">
                                          <p:val>
                                            <p:strVal val="#ppt_h"/>
                                          </p:val>
                                        </p:tav>
                                        <p:tav tm="100000">
                                          <p:val>
                                            <p:strVal val="#ppt_h"/>
                                          </p:val>
                                        </p:tav>
                                      </p:tavLst>
                                    </p:anim>
                                    <p:anim calcmode="lin" valueType="num">
                                      <p:cBhvr>
                                        <p:cTn id="39" dur="500" fill="hold"/>
                                        <p:tgtEl>
                                          <p:spTgt spid="958477"/>
                                        </p:tgtEl>
                                        <p:attrNameLst>
                                          <p:attrName>ppt_x</p:attrName>
                                        </p:attrNameLst>
                                      </p:cBhvr>
                                      <p:tavLst>
                                        <p:tav tm="0">
                                          <p:val>
                                            <p:strVal val="#ppt_x-.2"/>
                                          </p:val>
                                        </p:tav>
                                        <p:tav tm="100000">
                                          <p:val>
                                            <p:strVal val="#ppt_x"/>
                                          </p:val>
                                        </p:tav>
                                      </p:tavLst>
                                    </p:anim>
                                    <p:anim calcmode="lin" valueType="num">
                                      <p:cBhvr>
                                        <p:cTn id="40" dur="500" fill="hold"/>
                                        <p:tgtEl>
                                          <p:spTgt spid="958477"/>
                                        </p:tgtEl>
                                        <p:attrNameLst>
                                          <p:attrName>ppt_y</p:attrName>
                                        </p:attrNameLst>
                                      </p:cBhvr>
                                      <p:tavLst>
                                        <p:tav tm="0">
                                          <p:val>
                                            <p:strVal val="#ppt_y"/>
                                          </p:val>
                                        </p:tav>
                                        <p:tav tm="100000">
                                          <p:val>
                                            <p:strVal val="#ppt_y"/>
                                          </p:val>
                                        </p:tav>
                                      </p:tavLst>
                                    </p:anim>
                                    <p:animEffect transition="in" filter="fade">
                                      <p:cBhvr>
                                        <p:cTn id="41" dur="500"/>
                                        <p:tgtEl>
                                          <p:spTgt spid="958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78" grpId="0" animBg="1"/>
      <p:bldP spid="958479" grpId="0" animBg="1"/>
      <p:bldP spid="95848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3" name="Object 3"/>
          <p:cNvGraphicFramePr>
            <a:graphicFrameLocks noGrp="1" noChangeAspect="1"/>
          </p:cNvGraphicFramePr>
          <p:nvPr>
            <p:ph sz="half" idx="1"/>
          </p:nvPr>
        </p:nvGraphicFramePr>
        <p:xfrm>
          <a:off x="0" y="0"/>
          <a:ext cx="4492625" cy="455613"/>
        </p:xfrm>
        <a:graphic>
          <a:graphicData uri="http://schemas.openxmlformats.org/presentationml/2006/ole">
            <mc:AlternateContent xmlns:mc="http://schemas.openxmlformats.org/markup-compatibility/2006">
              <mc:Choice xmlns:v="urn:schemas-microsoft-com:vml" Requires="v">
                <p:oleObj spid="_x0000_s64532"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26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04" name="Object 4"/>
          <p:cNvGraphicFramePr>
            <a:graphicFrameLocks noGrp="1" noChangeAspect="1"/>
          </p:cNvGraphicFramePr>
          <p:nvPr>
            <p:ph sz="half" idx="2"/>
          </p:nvPr>
        </p:nvGraphicFramePr>
        <p:xfrm>
          <a:off x="882650" y="6391275"/>
          <a:ext cx="8261350" cy="466725"/>
        </p:xfrm>
        <a:graphic>
          <a:graphicData uri="http://schemas.openxmlformats.org/presentationml/2006/ole">
            <mc:AlternateContent xmlns:mc="http://schemas.openxmlformats.org/markup-compatibility/2006">
              <mc:Choice xmlns:v="urn:schemas-microsoft-com:vml" Requires="v">
                <p:oleObj spid="_x0000_s64533"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391275"/>
                        <a:ext cx="82613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0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1036638"/>
            <a:ext cx="4346575"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2300" y="1087438"/>
            <a:ext cx="45402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847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00" y="4646613"/>
            <a:ext cx="8732838"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8478" name="Rectangle 14"/>
          <p:cNvSpPr>
            <a:spLocks noChangeArrowheads="1"/>
          </p:cNvSpPr>
          <p:nvPr/>
        </p:nvSpPr>
        <p:spPr bwMode="auto">
          <a:xfrm>
            <a:off x="5054600" y="4670425"/>
            <a:ext cx="444500" cy="247650"/>
          </a:xfrm>
          <a:prstGeom prst="rect">
            <a:avLst/>
          </a:prstGeom>
          <a:solidFill>
            <a:schemeClr val="accent1">
              <a:alpha val="0"/>
            </a:scheme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958479" name="Rectangle 15"/>
          <p:cNvSpPr>
            <a:spLocks noChangeArrowheads="1"/>
          </p:cNvSpPr>
          <p:nvPr/>
        </p:nvSpPr>
        <p:spPr bwMode="auto">
          <a:xfrm>
            <a:off x="3960813" y="5407025"/>
            <a:ext cx="1914525" cy="271463"/>
          </a:xfrm>
          <a:prstGeom prst="rect">
            <a:avLst/>
          </a:prstGeom>
          <a:solidFill>
            <a:schemeClr val="accent1">
              <a:alpha val="0"/>
            </a:scheme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958480" name="Rectangle 16"/>
          <p:cNvSpPr>
            <a:spLocks noChangeArrowheads="1"/>
          </p:cNvSpPr>
          <p:nvPr/>
        </p:nvSpPr>
        <p:spPr bwMode="auto">
          <a:xfrm>
            <a:off x="1958975" y="5937250"/>
            <a:ext cx="1939925" cy="236538"/>
          </a:xfrm>
          <a:prstGeom prst="rect">
            <a:avLst/>
          </a:prstGeom>
          <a:solidFill>
            <a:schemeClr val="accent1">
              <a:alpha val="0"/>
            </a:scheme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pic>
        <p:nvPicPr>
          <p:cNvPr id="958482" name="Picture 18" descr="reversefault_USGS_N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8075" y="2420888"/>
            <a:ext cx="3533775"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789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98" y="660813"/>
            <a:ext cx="21526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4170127" y="3994061"/>
            <a:ext cx="2213446" cy="369332"/>
          </a:xfrm>
          <a:prstGeom prst="rect">
            <a:avLst/>
          </a:prstGeom>
          <a:noFill/>
        </p:spPr>
        <p:txBody>
          <a:bodyPr wrap="square" rtlCol="0">
            <a:spAutoFit/>
          </a:bodyPr>
          <a:lstStyle/>
          <a:p>
            <a:r>
              <a:rPr lang="es-ES" b="1" dirty="0" smtClean="0">
                <a:solidFill>
                  <a:srgbClr val="FF0000"/>
                </a:solidFill>
              </a:rPr>
              <a:t>Falla inversa</a:t>
            </a:r>
            <a:endParaRPr lang="es-ES" b="1" dirty="0">
              <a:solidFill>
                <a:srgbClr val="FF0000"/>
              </a:solidFill>
            </a:endParaRPr>
          </a:p>
        </p:txBody>
      </p:sp>
    </p:spTree>
    <p:extLst>
      <p:ext uri="{BB962C8B-B14F-4D97-AF65-F5344CB8AC3E}">
        <p14:creationId xmlns:p14="http://schemas.microsoft.com/office/powerpoint/2010/main" val="168650892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58475"/>
                                        </p:tgtEl>
                                        <p:attrNameLst>
                                          <p:attrName>style.visibility</p:attrName>
                                        </p:attrNameLst>
                                      </p:cBhvr>
                                      <p:to>
                                        <p:strVal val="visible"/>
                                      </p:to>
                                    </p:set>
                                    <p:anim calcmode="lin" valueType="num">
                                      <p:cBhvr>
                                        <p:cTn id="7" dur="500" fill="hold"/>
                                        <p:tgtEl>
                                          <p:spTgt spid="958475"/>
                                        </p:tgtEl>
                                        <p:attrNameLst>
                                          <p:attrName>ppt_w</p:attrName>
                                        </p:attrNameLst>
                                      </p:cBhvr>
                                      <p:tavLst>
                                        <p:tav tm="0">
                                          <p:val>
                                            <p:strVal val="#ppt_w*0.05"/>
                                          </p:val>
                                        </p:tav>
                                        <p:tav tm="100000">
                                          <p:val>
                                            <p:strVal val="#ppt_w"/>
                                          </p:val>
                                        </p:tav>
                                      </p:tavLst>
                                    </p:anim>
                                    <p:anim calcmode="lin" valueType="num">
                                      <p:cBhvr>
                                        <p:cTn id="8" dur="500" fill="hold"/>
                                        <p:tgtEl>
                                          <p:spTgt spid="958475"/>
                                        </p:tgtEl>
                                        <p:attrNameLst>
                                          <p:attrName>ppt_h</p:attrName>
                                        </p:attrNameLst>
                                      </p:cBhvr>
                                      <p:tavLst>
                                        <p:tav tm="0">
                                          <p:val>
                                            <p:strVal val="#ppt_h"/>
                                          </p:val>
                                        </p:tav>
                                        <p:tav tm="100000">
                                          <p:val>
                                            <p:strVal val="#ppt_h"/>
                                          </p:val>
                                        </p:tav>
                                      </p:tavLst>
                                    </p:anim>
                                    <p:anim calcmode="lin" valueType="num">
                                      <p:cBhvr>
                                        <p:cTn id="9" dur="500" fill="hold"/>
                                        <p:tgtEl>
                                          <p:spTgt spid="958475"/>
                                        </p:tgtEl>
                                        <p:attrNameLst>
                                          <p:attrName>ppt_x</p:attrName>
                                        </p:attrNameLst>
                                      </p:cBhvr>
                                      <p:tavLst>
                                        <p:tav tm="0">
                                          <p:val>
                                            <p:strVal val="#ppt_x-.2"/>
                                          </p:val>
                                        </p:tav>
                                        <p:tav tm="100000">
                                          <p:val>
                                            <p:strVal val="#ppt_x"/>
                                          </p:val>
                                        </p:tav>
                                      </p:tavLst>
                                    </p:anim>
                                    <p:anim calcmode="lin" valueType="num">
                                      <p:cBhvr>
                                        <p:cTn id="10" dur="500" fill="hold"/>
                                        <p:tgtEl>
                                          <p:spTgt spid="958475"/>
                                        </p:tgtEl>
                                        <p:attrNameLst>
                                          <p:attrName>ppt_y</p:attrName>
                                        </p:attrNameLst>
                                      </p:cBhvr>
                                      <p:tavLst>
                                        <p:tav tm="0">
                                          <p:val>
                                            <p:strVal val="#ppt_y"/>
                                          </p:val>
                                        </p:tav>
                                        <p:tav tm="100000">
                                          <p:val>
                                            <p:strVal val="#ppt_y"/>
                                          </p:val>
                                        </p:tav>
                                      </p:tavLst>
                                    </p:anim>
                                    <p:animEffect transition="in" filter="fade">
                                      <p:cBhvr>
                                        <p:cTn id="11" dur="500"/>
                                        <p:tgtEl>
                                          <p:spTgt spid="958475"/>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958478"/>
                                        </p:tgtEl>
                                        <p:attrNameLst>
                                          <p:attrName>style.visibility</p:attrName>
                                        </p:attrNameLst>
                                      </p:cBhvr>
                                      <p:to>
                                        <p:strVal val="visible"/>
                                      </p:to>
                                    </p:set>
                                    <p:anim calcmode="lin" valueType="num">
                                      <p:cBhvr>
                                        <p:cTn id="14" dur="500" fill="hold"/>
                                        <p:tgtEl>
                                          <p:spTgt spid="958478"/>
                                        </p:tgtEl>
                                        <p:attrNameLst>
                                          <p:attrName>ppt_w</p:attrName>
                                        </p:attrNameLst>
                                      </p:cBhvr>
                                      <p:tavLst>
                                        <p:tav tm="0">
                                          <p:val>
                                            <p:strVal val="#ppt_w*0.05"/>
                                          </p:val>
                                        </p:tav>
                                        <p:tav tm="100000">
                                          <p:val>
                                            <p:strVal val="#ppt_w"/>
                                          </p:val>
                                        </p:tav>
                                      </p:tavLst>
                                    </p:anim>
                                    <p:anim calcmode="lin" valueType="num">
                                      <p:cBhvr>
                                        <p:cTn id="15" dur="500" fill="hold"/>
                                        <p:tgtEl>
                                          <p:spTgt spid="958478"/>
                                        </p:tgtEl>
                                        <p:attrNameLst>
                                          <p:attrName>ppt_h</p:attrName>
                                        </p:attrNameLst>
                                      </p:cBhvr>
                                      <p:tavLst>
                                        <p:tav tm="0">
                                          <p:val>
                                            <p:strVal val="#ppt_h"/>
                                          </p:val>
                                        </p:tav>
                                        <p:tav tm="100000">
                                          <p:val>
                                            <p:strVal val="#ppt_h"/>
                                          </p:val>
                                        </p:tav>
                                      </p:tavLst>
                                    </p:anim>
                                    <p:anim calcmode="lin" valueType="num">
                                      <p:cBhvr>
                                        <p:cTn id="16" dur="500" fill="hold"/>
                                        <p:tgtEl>
                                          <p:spTgt spid="958478"/>
                                        </p:tgtEl>
                                        <p:attrNameLst>
                                          <p:attrName>ppt_x</p:attrName>
                                        </p:attrNameLst>
                                      </p:cBhvr>
                                      <p:tavLst>
                                        <p:tav tm="0">
                                          <p:val>
                                            <p:strVal val="#ppt_x-.2"/>
                                          </p:val>
                                        </p:tav>
                                        <p:tav tm="100000">
                                          <p:val>
                                            <p:strVal val="#ppt_x"/>
                                          </p:val>
                                        </p:tav>
                                      </p:tavLst>
                                    </p:anim>
                                    <p:anim calcmode="lin" valueType="num">
                                      <p:cBhvr>
                                        <p:cTn id="17" dur="500" fill="hold"/>
                                        <p:tgtEl>
                                          <p:spTgt spid="958478"/>
                                        </p:tgtEl>
                                        <p:attrNameLst>
                                          <p:attrName>ppt_y</p:attrName>
                                        </p:attrNameLst>
                                      </p:cBhvr>
                                      <p:tavLst>
                                        <p:tav tm="0">
                                          <p:val>
                                            <p:strVal val="#ppt_y"/>
                                          </p:val>
                                        </p:tav>
                                        <p:tav tm="100000">
                                          <p:val>
                                            <p:strVal val="#ppt_y"/>
                                          </p:val>
                                        </p:tav>
                                      </p:tavLst>
                                    </p:anim>
                                    <p:animEffect transition="in" filter="fade">
                                      <p:cBhvr>
                                        <p:cTn id="18" dur="500"/>
                                        <p:tgtEl>
                                          <p:spTgt spid="958478"/>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958479"/>
                                        </p:tgtEl>
                                        <p:attrNameLst>
                                          <p:attrName>style.visibility</p:attrName>
                                        </p:attrNameLst>
                                      </p:cBhvr>
                                      <p:to>
                                        <p:strVal val="visible"/>
                                      </p:to>
                                    </p:set>
                                    <p:anim calcmode="lin" valueType="num">
                                      <p:cBhvr>
                                        <p:cTn id="21" dur="500" fill="hold"/>
                                        <p:tgtEl>
                                          <p:spTgt spid="958479"/>
                                        </p:tgtEl>
                                        <p:attrNameLst>
                                          <p:attrName>ppt_w</p:attrName>
                                        </p:attrNameLst>
                                      </p:cBhvr>
                                      <p:tavLst>
                                        <p:tav tm="0">
                                          <p:val>
                                            <p:strVal val="#ppt_w*0.05"/>
                                          </p:val>
                                        </p:tav>
                                        <p:tav tm="100000">
                                          <p:val>
                                            <p:strVal val="#ppt_w"/>
                                          </p:val>
                                        </p:tav>
                                      </p:tavLst>
                                    </p:anim>
                                    <p:anim calcmode="lin" valueType="num">
                                      <p:cBhvr>
                                        <p:cTn id="22" dur="500" fill="hold"/>
                                        <p:tgtEl>
                                          <p:spTgt spid="958479"/>
                                        </p:tgtEl>
                                        <p:attrNameLst>
                                          <p:attrName>ppt_h</p:attrName>
                                        </p:attrNameLst>
                                      </p:cBhvr>
                                      <p:tavLst>
                                        <p:tav tm="0">
                                          <p:val>
                                            <p:strVal val="#ppt_h"/>
                                          </p:val>
                                        </p:tav>
                                        <p:tav tm="100000">
                                          <p:val>
                                            <p:strVal val="#ppt_h"/>
                                          </p:val>
                                        </p:tav>
                                      </p:tavLst>
                                    </p:anim>
                                    <p:anim calcmode="lin" valueType="num">
                                      <p:cBhvr>
                                        <p:cTn id="23" dur="500" fill="hold"/>
                                        <p:tgtEl>
                                          <p:spTgt spid="958479"/>
                                        </p:tgtEl>
                                        <p:attrNameLst>
                                          <p:attrName>ppt_x</p:attrName>
                                        </p:attrNameLst>
                                      </p:cBhvr>
                                      <p:tavLst>
                                        <p:tav tm="0">
                                          <p:val>
                                            <p:strVal val="#ppt_x-.2"/>
                                          </p:val>
                                        </p:tav>
                                        <p:tav tm="100000">
                                          <p:val>
                                            <p:strVal val="#ppt_x"/>
                                          </p:val>
                                        </p:tav>
                                      </p:tavLst>
                                    </p:anim>
                                    <p:anim calcmode="lin" valueType="num">
                                      <p:cBhvr>
                                        <p:cTn id="24" dur="500" fill="hold"/>
                                        <p:tgtEl>
                                          <p:spTgt spid="958479"/>
                                        </p:tgtEl>
                                        <p:attrNameLst>
                                          <p:attrName>ppt_y</p:attrName>
                                        </p:attrNameLst>
                                      </p:cBhvr>
                                      <p:tavLst>
                                        <p:tav tm="0">
                                          <p:val>
                                            <p:strVal val="#ppt_y"/>
                                          </p:val>
                                        </p:tav>
                                        <p:tav tm="100000">
                                          <p:val>
                                            <p:strVal val="#ppt_y"/>
                                          </p:val>
                                        </p:tav>
                                      </p:tavLst>
                                    </p:anim>
                                    <p:animEffect transition="in" filter="fade">
                                      <p:cBhvr>
                                        <p:cTn id="25" dur="500"/>
                                        <p:tgtEl>
                                          <p:spTgt spid="958479"/>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958480"/>
                                        </p:tgtEl>
                                        <p:attrNameLst>
                                          <p:attrName>style.visibility</p:attrName>
                                        </p:attrNameLst>
                                      </p:cBhvr>
                                      <p:to>
                                        <p:strVal val="visible"/>
                                      </p:to>
                                    </p:set>
                                    <p:anim calcmode="lin" valueType="num">
                                      <p:cBhvr>
                                        <p:cTn id="28" dur="500" fill="hold"/>
                                        <p:tgtEl>
                                          <p:spTgt spid="958480"/>
                                        </p:tgtEl>
                                        <p:attrNameLst>
                                          <p:attrName>ppt_w</p:attrName>
                                        </p:attrNameLst>
                                      </p:cBhvr>
                                      <p:tavLst>
                                        <p:tav tm="0">
                                          <p:val>
                                            <p:strVal val="#ppt_w*0.05"/>
                                          </p:val>
                                        </p:tav>
                                        <p:tav tm="100000">
                                          <p:val>
                                            <p:strVal val="#ppt_w"/>
                                          </p:val>
                                        </p:tav>
                                      </p:tavLst>
                                    </p:anim>
                                    <p:anim calcmode="lin" valueType="num">
                                      <p:cBhvr>
                                        <p:cTn id="29" dur="500" fill="hold"/>
                                        <p:tgtEl>
                                          <p:spTgt spid="958480"/>
                                        </p:tgtEl>
                                        <p:attrNameLst>
                                          <p:attrName>ppt_h</p:attrName>
                                        </p:attrNameLst>
                                      </p:cBhvr>
                                      <p:tavLst>
                                        <p:tav tm="0">
                                          <p:val>
                                            <p:strVal val="#ppt_h"/>
                                          </p:val>
                                        </p:tav>
                                        <p:tav tm="100000">
                                          <p:val>
                                            <p:strVal val="#ppt_h"/>
                                          </p:val>
                                        </p:tav>
                                      </p:tavLst>
                                    </p:anim>
                                    <p:anim calcmode="lin" valueType="num">
                                      <p:cBhvr>
                                        <p:cTn id="30" dur="500" fill="hold"/>
                                        <p:tgtEl>
                                          <p:spTgt spid="958480"/>
                                        </p:tgtEl>
                                        <p:attrNameLst>
                                          <p:attrName>ppt_x</p:attrName>
                                        </p:attrNameLst>
                                      </p:cBhvr>
                                      <p:tavLst>
                                        <p:tav tm="0">
                                          <p:val>
                                            <p:strVal val="#ppt_x-.2"/>
                                          </p:val>
                                        </p:tav>
                                        <p:tav tm="100000">
                                          <p:val>
                                            <p:strVal val="#ppt_x"/>
                                          </p:val>
                                        </p:tav>
                                      </p:tavLst>
                                    </p:anim>
                                    <p:anim calcmode="lin" valueType="num">
                                      <p:cBhvr>
                                        <p:cTn id="31" dur="500" fill="hold"/>
                                        <p:tgtEl>
                                          <p:spTgt spid="958480"/>
                                        </p:tgtEl>
                                        <p:attrNameLst>
                                          <p:attrName>ppt_y</p:attrName>
                                        </p:attrNameLst>
                                      </p:cBhvr>
                                      <p:tavLst>
                                        <p:tav tm="0">
                                          <p:val>
                                            <p:strVal val="#ppt_y"/>
                                          </p:val>
                                        </p:tav>
                                        <p:tav tm="100000">
                                          <p:val>
                                            <p:strVal val="#ppt_y"/>
                                          </p:val>
                                        </p:tav>
                                      </p:tavLst>
                                    </p:anim>
                                    <p:animEffect transition="in" filter="fade">
                                      <p:cBhvr>
                                        <p:cTn id="32" dur="500"/>
                                        <p:tgtEl>
                                          <p:spTgt spid="9584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nodeType="clickEffect">
                                  <p:stCondLst>
                                    <p:cond delay="0"/>
                                  </p:stCondLst>
                                  <p:childTnLst>
                                    <p:set>
                                      <p:cBhvr>
                                        <p:cTn id="36" dur="1" fill="hold">
                                          <p:stCondLst>
                                            <p:cond delay="0"/>
                                          </p:stCondLst>
                                        </p:cTn>
                                        <p:tgtEl>
                                          <p:spTgt spid="958482"/>
                                        </p:tgtEl>
                                        <p:attrNameLst>
                                          <p:attrName>style.visibility</p:attrName>
                                        </p:attrNameLst>
                                      </p:cBhvr>
                                      <p:to>
                                        <p:strVal val="visible"/>
                                      </p:to>
                                    </p:set>
                                    <p:anim calcmode="lin" valueType="num">
                                      <p:cBhvr>
                                        <p:cTn id="37" dur="500" fill="hold"/>
                                        <p:tgtEl>
                                          <p:spTgt spid="958482"/>
                                        </p:tgtEl>
                                        <p:attrNameLst>
                                          <p:attrName>ppt_w</p:attrName>
                                        </p:attrNameLst>
                                      </p:cBhvr>
                                      <p:tavLst>
                                        <p:tav tm="0">
                                          <p:val>
                                            <p:strVal val="#ppt_w*0.05"/>
                                          </p:val>
                                        </p:tav>
                                        <p:tav tm="100000">
                                          <p:val>
                                            <p:strVal val="#ppt_w"/>
                                          </p:val>
                                        </p:tav>
                                      </p:tavLst>
                                    </p:anim>
                                    <p:anim calcmode="lin" valueType="num">
                                      <p:cBhvr>
                                        <p:cTn id="38" dur="500" fill="hold"/>
                                        <p:tgtEl>
                                          <p:spTgt spid="958482"/>
                                        </p:tgtEl>
                                        <p:attrNameLst>
                                          <p:attrName>ppt_h</p:attrName>
                                        </p:attrNameLst>
                                      </p:cBhvr>
                                      <p:tavLst>
                                        <p:tav tm="0">
                                          <p:val>
                                            <p:strVal val="#ppt_h"/>
                                          </p:val>
                                        </p:tav>
                                        <p:tav tm="100000">
                                          <p:val>
                                            <p:strVal val="#ppt_h"/>
                                          </p:val>
                                        </p:tav>
                                      </p:tavLst>
                                    </p:anim>
                                    <p:anim calcmode="lin" valueType="num">
                                      <p:cBhvr>
                                        <p:cTn id="39" dur="500" fill="hold"/>
                                        <p:tgtEl>
                                          <p:spTgt spid="958482"/>
                                        </p:tgtEl>
                                        <p:attrNameLst>
                                          <p:attrName>ppt_x</p:attrName>
                                        </p:attrNameLst>
                                      </p:cBhvr>
                                      <p:tavLst>
                                        <p:tav tm="0">
                                          <p:val>
                                            <p:strVal val="#ppt_x-.2"/>
                                          </p:val>
                                        </p:tav>
                                        <p:tav tm="100000">
                                          <p:val>
                                            <p:strVal val="#ppt_x"/>
                                          </p:val>
                                        </p:tav>
                                      </p:tavLst>
                                    </p:anim>
                                    <p:anim calcmode="lin" valueType="num">
                                      <p:cBhvr>
                                        <p:cTn id="40" dur="500" fill="hold"/>
                                        <p:tgtEl>
                                          <p:spTgt spid="958482"/>
                                        </p:tgtEl>
                                        <p:attrNameLst>
                                          <p:attrName>ppt_y</p:attrName>
                                        </p:attrNameLst>
                                      </p:cBhvr>
                                      <p:tavLst>
                                        <p:tav tm="0">
                                          <p:val>
                                            <p:strVal val="#ppt_y"/>
                                          </p:val>
                                        </p:tav>
                                        <p:tav tm="100000">
                                          <p:val>
                                            <p:strVal val="#ppt_y"/>
                                          </p:val>
                                        </p:tav>
                                      </p:tavLst>
                                    </p:anim>
                                    <p:animEffect transition="in" filter="fade">
                                      <p:cBhvr>
                                        <p:cTn id="41" dur="500"/>
                                        <p:tgtEl>
                                          <p:spTgt spid="958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78" grpId="0" animBg="1"/>
      <p:bldP spid="958479" grpId="0" animBg="1"/>
      <p:bldP spid="95848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7" name="Object 3"/>
          <p:cNvGraphicFramePr>
            <a:graphicFrameLocks noGrp="1" noChangeAspect="1"/>
          </p:cNvGraphicFramePr>
          <p:nvPr>
            <p:ph sz="half" idx="1"/>
          </p:nvPr>
        </p:nvGraphicFramePr>
        <p:xfrm>
          <a:off x="0" y="0"/>
          <a:ext cx="4849813" cy="466725"/>
        </p:xfrm>
        <a:graphic>
          <a:graphicData uri="http://schemas.openxmlformats.org/presentationml/2006/ole">
            <mc:AlternateContent xmlns:mc="http://schemas.openxmlformats.org/markup-compatibility/2006">
              <mc:Choice xmlns:v="urn:schemas-microsoft-com:vml" Requires="v">
                <p:oleObj spid="_x0000_s38938"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49813"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28" name="Object 4"/>
          <p:cNvGraphicFramePr>
            <a:graphicFrameLocks noGrp="1" noChangeAspect="1"/>
          </p:cNvGraphicFramePr>
          <p:nvPr>
            <p:ph sz="half" idx="2"/>
          </p:nvPr>
        </p:nvGraphicFramePr>
        <p:xfrm>
          <a:off x="882650" y="6413500"/>
          <a:ext cx="8261350" cy="444500"/>
        </p:xfrm>
        <a:graphic>
          <a:graphicData uri="http://schemas.openxmlformats.org/presentationml/2006/ole">
            <mc:AlternateContent xmlns:mc="http://schemas.openxmlformats.org/markup-compatibility/2006">
              <mc:Choice xmlns:v="urn:schemas-microsoft-com:vml" Requires="v">
                <p:oleObj spid="_x0000_s38939"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413500"/>
                        <a:ext cx="82613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46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1036638"/>
            <a:ext cx="4346575"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40125"/>
            <a:ext cx="812641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94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400" y="4067175"/>
            <a:ext cx="88646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9497" name="Rectangle 9"/>
          <p:cNvSpPr>
            <a:spLocks noChangeArrowheads="1"/>
          </p:cNvSpPr>
          <p:nvPr/>
        </p:nvSpPr>
        <p:spPr bwMode="auto">
          <a:xfrm>
            <a:off x="3422650" y="4572000"/>
            <a:ext cx="1074738" cy="258763"/>
          </a:xfrm>
          <a:prstGeom prst="rect">
            <a:avLst/>
          </a:prstGeom>
          <a:solidFill>
            <a:schemeClr val="accent1">
              <a:alpha val="0"/>
            </a:scheme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959498" name="Rectangle 10"/>
          <p:cNvSpPr>
            <a:spLocks noChangeArrowheads="1"/>
          </p:cNvSpPr>
          <p:nvPr/>
        </p:nvSpPr>
        <p:spPr bwMode="auto">
          <a:xfrm>
            <a:off x="5276850" y="4572000"/>
            <a:ext cx="444500" cy="247650"/>
          </a:xfrm>
          <a:prstGeom prst="rect">
            <a:avLst/>
          </a:prstGeom>
          <a:solidFill>
            <a:schemeClr val="accent1">
              <a:alpha val="0"/>
            </a:schemeClr>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10" name="9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891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25" y="646875"/>
            <a:ext cx="21526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190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59496"/>
                                        </p:tgtEl>
                                        <p:attrNameLst>
                                          <p:attrName>style.visibility</p:attrName>
                                        </p:attrNameLst>
                                      </p:cBhvr>
                                      <p:to>
                                        <p:strVal val="visible"/>
                                      </p:to>
                                    </p:set>
                                    <p:anim calcmode="lin" valueType="num">
                                      <p:cBhvr>
                                        <p:cTn id="7" dur="500" fill="hold"/>
                                        <p:tgtEl>
                                          <p:spTgt spid="959496"/>
                                        </p:tgtEl>
                                        <p:attrNameLst>
                                          <p:attrName>ppt_w</p:attrName>
                                        </p:attrNameLst>
                                      </p:cBhvr>
                                      <p:tavLst>
                                        <p:tav tm="0">
                                          <p:val>
                                            <p:strVal val="#ppt_w*0.05"/>
                                          </p:val>
                                        </p:tav>
                                        <p:tav tm="100000">
                                          <p:val>
                                            <p:strVal val="#ppt_w"/>
                                          </p:val>
                                        </p:tav>
                                      </p:tavLst>
                                    </p:anim>
                                    <p:anim calcmode="lin" valueType="num">
                                      <p:cBhvr>
                                        <p:cTn id="8" dur="500" fill="hold"/>
                                        <p:tgtEl>
                                          <p:spTgt spid="959496"/>
                                        </p:tgtEl>
                                        <p:attrNameLst>
                                          <p:attrName>ppt_h</p:attrName>
                                        </p:attrNameLst>
                                      </p:cBhvr>
                                      <p:tavLst>
                                        <p:tav tm="0">
                                          <p:val>
                                            <p:strVal val="#ppt_h"/>
                                          </p:val>
                                        </p:tav>
                                        <p:tav tm="100000">
                                          <p:val>
                                            <p:strVal val="#ppt_h"/>
                                          </p:val>
                                        </p:tav>
                                      </p:tavLst>
                                    </p:anim>
                                    <p:anim calcmode="lin" valueType="num">
                                      <p:cBhvr>
                                        <p:cTn id="9" dur="500" fill="hold"/>
                                        <p:tgtEl>
                                          <p:spTgt spid="959496"/>
                                        </p:tgtEl>
                                        <p:attrNameLst>
                                          <p:attrName>ppt_x</p:attrName>
                                        </p:attrNameLst>
                                      </p:cBhvr>
                                      <p:tavLst>
                                        <p:tav tm="0">
                                          <p:val>
                                            <p:strVal val="#ppt_x-.2"/>
                                          </p:val>
                                        </p:tav>
                                        <p:tav tm="100000">
                                          <p:val>
                                            <p:strVal val="#ppt_x"/>
                                          </p:val>
                                        </p:tav>
                                      </p:tavLst>
                                    </p:anim>
                                    <p:anim calcmode="lin" valueType="num">
                                      <p:cBhvr>
                                        <p:cTn id="10" dur="500" fill="hold"/>
                                        <p:tgtEl>
                                          <p:spTgt spid="959496"/>
                                        </p:tgtEl>
                                        <p:attrNameLst>
                                          <p:attrName>ppt_y</p:attrName>
                                        </p:attrNameLst>
                                      </p:cBhvr>
                                      <p:tavLst>
                                        <p:tav tm="0">
                                          <p:val>
                                            <p:strVal val="#ppt_y"/>
                                          </p:val>
                                        </p:tav>
                                        <p:tav tm="100000">
                                          <p:val>
                                            <p:strVal val="#ppt_y"/>
                                          </p:val>
                                        </p:tav>
                                      </p:tavLst>
                                    </p:anim>
                                    <p:animEffect transition="in" filter="fade">
                                      <p:cBhvr>
                                        <p:cTn id="11" dur="500"/>
                                        <p:tgtEl>
                                          <p:spTgt spid="959496"/>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959497"/>
                                        </p:tgtEl>
                                        <p:attrNameLst>
                                          <p:attrName>style.visibility</p:attrName>
                                        </p:attrNameLst>
                                      </p:cBhvr>
                                      <p:to>
                                        <p:strVal val="visible"/>
                                      </p:to>
                                    </p:set>
                                    <p:anim calcmode="lin" valueType="num">
                                      <p:cBhvr>
                                        <p:cTn id="14" dur="500" fill="hold"/>
                                        <p:tgtEl>
                                          <p:spTgt spid="959497"/>
                                        </p:tgtEl>
                                        <p:attrNameLst>
                                          <p:attrName>ppt_w</p:attrName>
                                        </p:attrNameLst>
                                      </p:cBhvr>
                                      <p:tavLst>
                                        <p:tav tm="0">
                                          <p:val>
                                            <p:strVal val="#ppt_w*0.05"/>
                                          </p:val>
                                        </p:tav>
                                        <p:tav tm="100000">
                                          <p:val>
                                            <p:strVal val="#ppt_w"/>
                                          </p:val>
                                        </p:tav>
                                      </p:tavLst>
                                    </p:anim>
                                    <p:anim calcmode="lin" valueType="num">
                                      <p:cBhvr>
                                        <p:cTn id="15" dur="500" fill="hold"/>
                                        <p:tgtEl>
                                          <p:spTgt spid="959497"/>
                                        </p:tgtEl>
                                        <p:attrNameLst>
                                          <p:attrName>ppt_h</p:attrName>
                                        </p:attrNameLst>
                                      </p:cBhvr>
                                      <p:tavLst>
                                        <p:tav tm="0">
                                          <p:val>
                                            <p:strVal val="#ppt_h"/>
                                          </p:val>
                                        </p:tav>
                                        <p:tav tm="100000">
                                          <p:val>
                                            <p:strVal val="#ppt_h"/>
                                          </p:val>
                                        </p:tav>
                                      </p:tavLst>
                                    </p:anim>
                                    <p:anim calcmode="lin" valueType="num">
                                      <p:cBhvr>
                                        <p:cTn id="16" dur="500" fill="hold"/>
                                        <p:tgtEl>
                                          <p:spTgt spid="959497"/>
                                        </p:tgtEl>
                                        <p:attrNameLst>
                                          <p:attrName>ppt_x</p:attrName>
                                        </p:attrNameLst>
                                      </p:cBhvr>
                                      <p:tavLst>
                                        <p:tav tm="0">
                                          <p:val>
                                            <p:strVal val="#ppt_x-.2"/>
                                          </p:val>
                                        </p:tav>
                                        <p:tav tm="100000">
                                          <p:val>
                                            <p:strVal val="#ppt_x"/>
                                          </p:val>
                                        </p:tav>
                                      </p:tavLst>
                                    </p:anim>
                                    <p:anim calcmode="lin" valueType="num">
                                      <p:cBhvr>
                                        <p:cTn id="17" dur="500" fill="hold"/>
                                        <p:tgtEl>
                                          <p:spTgt spid="959497"/>
                                        </p:tgtEl>
                                        <p:attrNameLst>
                                          <p:attrName>ppt_y</p:attrName>
                                        </p:attrNameLst>
                                      </p:cBhvr>
                                      <p:tavLst>
                                        <p:tav tm="0">
                                          <p:val>
                                            <p:strVal val="#ppt_y"/>
                                          </p:val>
                                        </p:tav>
                                        <p:tav tm="100000">
                                          <p:val>
                                            <p:strVal val="#ppt_y"/>
                                          </p:val>
                                        </p:tav>
                                      </p:tavLst>
                                    </p:anim>
                                    <p:animEffect transition="in" filter="fade">
                                      <p:cBhvr>
                                        <p:cTn id="18" dur="500"/>
                                        <p:tgtEl>
                                          <p:spTgt spid="959497"/>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959498"/>
                                        </p:tgtEl>
                                        <p:attrNameLst>
                                          <p:attrName>style.visibility</p:attrName>
                                        </p:attrNameLst>
                                      </p:cBhvr>
                                      <p:to>
                                        <p:strVal val="visible"/>
                                      </p:to>
                                    </p:set>
                                    <p:anim calcmode="lin" valueType="num">
                                      <p:cBhvr>
                                        <p:cTn id="21" dur="500" fill="hold"/>
                                        <p:tgtEl>
                                          <p:spTgt spid="959498"/>
                                        </p:tgtEl>
                                        <p:attrNameLst>
                                          <p:attrName>ppt_w</p:attrName>
                                        </p:attrNameLst>
                                      </p:cBhvr>
                                      <p:tavLst>
                                        <p:tav tm="0">
                                          <p:val>
                                            <p:strVal val="#ppt_w*0.05"/>
                                          </p:val>
                                        </p:tav>
                                        <p:tav tm="100000">
                                          <p:val>
                                            <p:strVal val="#ppt_w"/>
                                          </p:val>
                                        </p:tav>
                                      </p:tavLst>
                                    </p:anim>
                                    <p:anim calcmode="lin" valueType="num">
                                      <p:cBhvr>
                                        <p:cTn id="22" dur="500" fill="hold"/>
                                        <p:tgtEl>
                                          <p:spTgt spid="959498"/>
                                        </p:tgtEl>
                                        <p:attrNameLst>
                                          <p:attrName>ppt_h</p:attrName>
                                        </p:attrNameLst>
                                      </p:cBhvr>
                                      <p:tavLst>
                                        <p:tav tm="0">
                                          <p:val>
                                            <p:strVal val="#ppt_h"/>
                                          </p:val>
                                        </p:tav>
                                        <p:tav tm="100000">
                                          <p:val>
                                            <p:strVal val="#ppt_h"/>
                                          </p:val>
                                        </p:tav>
                                      </p:tavLst>
                                    </p:anim>
                                    <p:anim calcmode="lin" valueType="num">
                                      <p:cBhvr>
                                        <p:cTn id="23" dur="500" fill="hold"/>
                                        <p:tgtEl>
                                          <p:spTgt spid="959498"/>
                                        </p:tgtEl>
                                        <p:attrNameLst>
                                          <p:attrName>ppt_x</p:attrName>
                                        </p:attrNameLst>
                                      </p:cBhvr>
                                      <p:tavLst>
                                        <p:tav tm="0">
                                          <p:val>
                                            <p:strVal val="#ppt_x-.2"/>
                                          </p:val>
                                        </p:tav>
                                        <p:tav tm="100000">
                                          <p:val>
                                            <p:strVal val="#ppt_x"/>
                                          </p:val>
                                        </p:tav>
                                      </p:tavLst>
                                    </p:anim>
                                    <p:anim calcmode="lin" valueType="num">
                                      <p:cBhvr>
                                        <p:cTn id="24" dur="500" fill="hold"/>
                                        <p:tgtEl>
                                          <p:spTgt spid="959498"/>
                                        </p:tgtEl>
                                        <p:attrNameLst>
                                          <p:attrName>ppt_y</p:attrName>
                                        </p:attrNameLst>
                                      </p:cBhvr>
                                      <p:tavLst>
                                        <p:tav tm="0">
                                          <p:val>
                                            <p:strVal val="#ppt_y"/>
                                          </p:val>
                                        </p:tav>
                                        <p:tav tm="100000">
                                          <p:val>
                                            <p:strVal val="#ppt_y"/>
                                          </p:val>
                                        </p:tav>
                                      </p:tavLst>
                                    </p:anim>
                                    <p:animEffect transition="in" filter="fade">
                                      <p:cBhvr>
                                        <p:cTn id="25" dur="500"/>
                                        <p:tgtEl>
                                          <p:spTgt spid="959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497" grpId="0" animBg="1"/>
      <p:bldP spid="95949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651" name="Object 3"/>
          <p:cNvGraphicFramePr>
            <a:graphicFrameLocks noGrp="1" noChangeAspect="1"/>
          </p:cNvGraphicFramePr>
          <p:nvPr>
            <p:ph sz="half" idx="1"/>
            <p:extLst>
              <p:ext uri="{D42A27DB-BD31-4B8C-83A1-F6EECF244321}">
                <p14:modId xmlns:p14="http://schemas.microsoft.com/office/powerpoint/2010/main" val="1097638254"/>
              </p:ext>
            </p:extLst>
          </p:nvPr>
        </p:nvGraphicFramePr>
        <p:xfrm>
          <a:off x="0" y="0"/>
          <a:ext cx="5436096" cy="466725"/>
        </p:xfrm>
        <a:graphic>
          <a:graphicData uri="http://schemas.openxmlformats.org/presentationml/2006/ole">
            <mc:AlternateContent xmlns:mc="http://schemas.openxmlformats.org/markup-compatibility/2006">
              <mc:Choice xmlns:v="urn:schemas-microsoft-com:vml" Requires="v">
                <p:oleObj spid="_x0000_s39961"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436096" cy="466725"/>
                      </a:xfrm>
                      <a:prstGeom prst="rect">
                        <a:avLst/>
                      </a:prstGeom>
                      <a:noFill/>
                      <a:ln>
                        <a:noFill/>
                      </a:ln>
                      <a:effectLst/>
                      <a:extLst/>
                    </p:spPr>
                  </p:pic>
                </p:oleObj>
              </mc:Fallback>
            </mc:AlternateContent>
          </a:graphicData>
        </a:graphic>
      </p:graphicFrame>
      <p:graphicFrame>
        <p:nvGraphicFramePr>
          <p:cNvPr id="155652" name="Object 4"/>
          <p:cNvGraphicFramePr>
            <a:graphicFrameLocks noGrp="1" noChangeAspect="1"/>
          </p:cNvGraphicFramePr>
          <p:nvPr>
            <p:ph sz="half" idx="2"/>
          </p:nvPr>
        </p:nvGraphicFramePr>
        <p:xfrm>
          <a:off x="882650" y="6391275"/>
          <a:ext cx="8261350" cy="466725"/>
        </p:xfrm>
        <a:graphic>
          <a:graphicData uri="http://schemas.openxmlformats.org/presentationml/2006/ole">
            <mc:AlternateContent xmlns:mc="http://schemas.openxmlformats.org/markup-compatibility/2006">
              <mc:Choice xmlns:v="urn:schemas-microsoft-com:vml" Requires="v">
                <p:oleObj spid="_x0000_s39962"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391275"/>
                        <a:ext cx="82613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56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1036638"/>
            <a:ext cx="4346575"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13" y="3524250"/>
            <a:ext cx="474345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925" y="3910013"/>
            <a:ext cx="8855075" cy="210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399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549" y="665163"/>
            <a:ext cx="21526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450054"/>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3469939883"/>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66578" r:id="rId3" imgW="5161905" imgH="514422" progId="">
                  <p:embed/>
                </p:oleObj>
              </mc:Choice>
              <mc:Fallback>
                <p:oleObj r:id="rId3" imgW="5161905" imgH="514422"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ffec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1657347978"/>
              </p:ext>
            </p:extLst>
          </p:nvPr>
        </p:nvGraphicFramePr>
        <p:xfrm>
          <a:off x="971600" y="6385603"/>
          <a:ext cx="8172400" cy="466725"/>
        </p:xfrm>
        <a:graphic>
          <a:graphicData uri="http://schemas.openxmlformats.org/presentationml/2006/ole">
            <mc:AlternateContent xmlns:mc="http://schemas.openxmlformats.org/markup-compatibility/2006">
              <mc:Choice xmlns:v="urn:schemas-microsoft-com:vml" Requires="v">
                <p:oleObj spid="_x0000_s66579" r:id="rId5" imgW="5161905" imgH="514422" progId="">
                  <p:embed/>
                </p:oleObj>
              </mc:Choice>
              <mc:Fallback>
                <p:oleObj r:id="rId5" imgW="5161905" imgH="514422"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6385603"/>
                        <a:ext cx="8172400" cy="466725"/>
                      </a:xfrm>
                      <a:prstGeom prst="rect">
                        <a:avLst/>
                      </a:prstGeom>
                      <a:noFill/>
                      <a:ln>
                        <a:noFill/>
                      </a:ln>
                      <a:effectLst/>
                    </p:spPr>
                  </p:pic>
                </p:oleObj>
              </mc:Fallback>
            </mc:AlternateContent>
          </a:graphicData>
        </a:graphic>
      </p:graphicFrame>
      <p:pic>
        <p:nvPicPr>
          <p:cNvPr id="665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5" y="476671"/>
            <a:ext cx="9083875" cy="5926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397113"/>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24604"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27"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24605"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4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 y="596900"/>
            <a:ext cx="35687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38" y="2708275"/>
            <a:ext cx="8243887"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ext Box 7"/>
          <p:cNvSpPr txBox="1">
            <a:spLocks noChangeArrowheads="1"/>
          </p:cNvSpPr>
          <p:nvPr/>
        </p:nvSpPr>
        <p:spPr bwMode="auto">
          <a:xfrm>
            <a:off x="555625" y="1249363"/>
            <a:ext cx="8089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s-ES_tradnl" altLang="es-ES"/>
          </a:p>
        </p:txBody>
      </p:sp>
      <p:sp>
        <p:nvSpPr>
          <p:cNvPr id="103431" name="Text Box 8"/>
          <p:cNvSpPr txBox="1">
            <a:spLocks noChangeArrowheads="1"/>
          </p:cNvSpPr>
          <p:nvPr/>
        </p:nvSpPr>
        <p:spPr bwMode="auto">
          <a:xfrm>
            <a:off x="566738" y="1249363"/>
            <a:ext cx="8183562"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600" dirty="0">
                <a:sym typeface="Wingdings" pitchFamily="2" charset="2"/>
              </a:rPr>
              <a:t>   Son líneas que </a:t>
            </a:r>
            <a:r>
              <a:rPr lang="es-ES_tradnl" altLang="es-ES" sz="1600" b="1" dirty="0">
                <a:solidFill>
                  <a:srgbClr val="996633"/>
                </a:solidFill>
                <a:sym typeface="Wingdings" pitchFamily="2" charset="2"/>
              </a:rPr>
              <a:t>se cierran sobre sí mismas</a:t>
            </a:r>
            <a:r>
              <a:rPr lang="es-ES_tradnl" altLang="es-ES" sz="1600" dirty="0">
                <a:sym typeface="Wingdings" pitchFamily="2" charset="2"/>
              </a:rPr>
              <a:t>, aunque las que se salen del mapa puedan parecer líneas abiertas. Cuando están representando un relieve positivo una montaña), las líneas de mayor altitud quedan encerradas dentro de las de menor altitud, mientras que si representan un relieve negativo (una depresión), las de menor altitud quedan rodeadas por las </a:t>
            </a:r>
            <a:r>
              <a:rPr lang="es-ES_tradnl" altLang="es-ES" sz="1600" dirty="0" err="1">
                <a:sym typeface="Wingdings" pitchFamily="2" charset="2"/>
              </a:rPr>
              <a:t>isocotas</a:t>
            </a:r>
            <a:r>
              <a:rPr lang="es-ES_tradnl" altLang="es-ES" sz="1600" dirty="0">
                <a:sym typeface="Wingdings" pitchFamily="2" charset="2"/>
              </a:rPr>
              <a:t> de mayor valor.</a:t>
            </a:r>
          </a:p>
        </p:txBody>
      </p:sp>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
        <p:nvSpPr>
          <p:cNvPr id="9" name="8 CuadroTexto"/>
          <p:cNvSpPr txBox="1"/>
          <p:nvPr/>
        </p:nvSpPr>
        <p:spPr>
          <a:xfrm>
            <a:off x="250194" y="596900"/>
            <a:ext cx="379971" cy="369332"/>
          </a:xfrm>
          <a:prstGeom prst="rect">
            <a:avLst/>
          </a:prstGeom>
          <a:solidFill>
            <a:schemeClr val="bg1"/>
          </a:solidFill>
          <a:ln>
            <a:solidFill>
              <a:schemeClr val="tx1"/>
            </a:solidFill>
          </a:ln>
        </p:spPr>
        <p:txBody>
          <a:bodyPr wrap="square" rtlCol="0">
            <a:spAutoFit/>
          </a:bodyPr>
          <a:lstStyle/>
          <a:p>
            <a:r>
              <a:rPr lang="es-ES" dirty="0" smtClean="0"/>
              <a:t>1</a:t>
            </a:r>
            <a:endParaRPr lang="es-ES" dirty="0"/>
          </a:p>
        </p:txBody>
      </p:sp>
    </p:spTree>
    <p:extLst>
      <p:ext uri="{BB962C8B-B14F-4D97-AF65-F5344CB8AC3E}">
        <p14:creationId xmlns:p14="http://schemas.microsoft.com/office/powerpoint/2010/main" val="2388405499"/>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68623"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68624"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86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0222"/>
          <a:stretch/>
        </p:blipFill>
        <p:spPr bwMode="auto">
          <a:xfrm>
            <a:off x="280988" y="1106424"/>
            <a:ext cx="8582025" cy="524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395536" y="548680"/>
            <a:ext cx="2808312" cy="369332"/>
          </a:xfrm>
          <a:prstGeom prst="rect">
            <a:avLst/>
          </a:prstGeom>
          <a:noFill/>
        </p:spPr>
        <p:txBody>
          <a:bodyPr wrap="square" rtlCol="0">
            <a:spAutoFit/>
          </a:bodyPr>
          <a:lstStyle/>
          <a:p>
            <a:r>
              <a:rPr lang="es-ES" b="1" dirty="0" smtClean="0"/>
              <a:t>REGRESIÓN MARINA</a:t>
            </a:r>
            <a:endParaRPr lang="es-ES" b="1" dirty="0"/>
          </a:p>
        </p:txBody>
      </p:sp>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69647"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69648"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3 CuadroTexto"/>
          <p:cNvSpPr txBox="1"/>
          <p:nvPr/>
        </p:nvSpPr>
        <p:spPr>
          <a:xfrm>
            <a:off x="395536" y="548680"/>
            <a:ext cx="3384376" cy="369332"/>
          </a:xfrm>
          <a:prstGeom prst="rect">
            <a:avLst/>
          </a:prstGeom>
          <a:noFill/>
        </p:spPr>
        <p:txBody>
          <a:bodyPr wrap="square" rtlCol="0">
            <a:spAutoFit/>
          </a:bodyPr>
          <a:lstStyle/>
          <a:p>
            <a:r>
              <a:rPr lang="es-ES" b="1" dirty="0" smtClean="0"/>
              <a:t>TRANSGRESIÓN MARINA</a:t>
            </a:r>
            <a:endParaRPr lang="es-ES" b="1" dirty="0"/>
          </a:p>
        </p:txBody>
      </p:sp>
      <p:pic>
        <p:nvPicPr>
          <p:cNvPr id="696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848" y="918011"/>
            <a:ext cx="7750552" cy="5365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0677"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0678"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0660"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5324" y="713080"/>
            <a:ext cx="5183022"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306" y="548680"/>
            <a:ext cx="3523245" cy="258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9995" y="3778736"/>
            <a:ext cx="3471841" cy="231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4" name="Picture 8"/>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7915" y="2445236"/>
            <a:ext cx="5180979" cy="350404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1698"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1699"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684"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764704"/>
            <a:ext cx="4958669"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5" name="Picture 5"/>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9543" y="2060847"/>
            <a:ext cx="4942653" cy="398291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2724"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2725"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70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764704"/>
            <a:ext cx="5034131"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384" y="1426488"/>
            <a:ext cx="6705896" cy="48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82811374"/>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8865"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1190793731"/>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8866"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70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764704"/>
            <a:ext cx="5034131"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1412775"/>
            <a:ext cx="7056784" cy="490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2825387"/>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3748"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3749"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3732"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5" y="1628800"/>
            <a:ext cx="4992555" cy="1152128"/>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764704"/>
            <a:ext cx="5034131"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44" y="3068960"/>
            <a:ext cx="4608512" cy="307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0152" y="548679"/>
            <a:ext cx="1224136" cy="3197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4771"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4772"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4756"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3231" y="548680"/>
            <a:ext cx="484791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oogle Shape;507;p52"/>
          <p:cNvPicPr preferRelativeResize="0"/>
          <p:nvPr/>
        </p:nvPicPr>
        <p:blipFill rotWithShape="1">
          <a:blip r:embed="rId8">
            <a:alphaModFix/>
          </a:blip>
          <a:srcRect/>
          <a:stretch/>
        </p:blipFill>
        <p:spPr>
          <a:xfrm>
            <a:off x="5004048" y="0"/>
            <a:ext cx="4104456" cy="6858000"/>
          </a:xfrm>
          <a:prstGeom prst="rect">
            <a:avLst/>
          </a:prstGeom>
          <a:noFill/>
          <a:ln>
            <a:noFill/>
          </a:ln>
        </p:spPr>
      </p:pic>
      <p:pic>
        <p:nvPicPr>
          <p:cNvPr id="74757" name="Picture 5"/>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0382" y="1628800"/>
            <a:ext cx="4584999" cy="108012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250px-AmmoniteFos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963"/>
            <a:ext cx="3579813"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Ammonites_Dactylio_Ceras_Commune_Schleifhausen_Germany_Ju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84188"/>
            <a:ext cx="55721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mesozoic%20ammonites%20cast%20bronze%20sculpture%20upper%20left%20close%20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350" y="3509963"/>
            <a:ext cx="4300538" cy="28590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2"/>
          <p:cNvSpPr txBox="1">
            <a:spLocks noChangeArrowheads="1"/>
          </p:cNvSpPr>
          <p:nvPr/>
        </p:nvSpPr>
        <p:spPr bwMode="auto">
          <a:xfrm>
            <a:off x="147638" y="5076825"/>
            <a:ext cx="2435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3200" b="1" dirty="0" err="1">
                <a:solidFill>
                  <a:srgbClr val="996633"/>
                </a:solidFill>
              </a:rPr>
              <a:t>Ammonites</a:t>
            </a:r>
            <a:endParaRPr lang="es-ES_tradnl" altLang="es-ES" sz="3200" b="1" dirty="0">
              <a:solidFill>
                <a:srgbClr val="996633"/>
              </a:solidFill>
            </a:endParaRPr>
          </a:p>
        </p:txBody>
      </p:sp>
      <p:graphicFrame>
        <p:nvGraphicFramePr>
          <p:cNvPr id="2" name="1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0912" r:id="rId6" imgW="5161905" imgH="514422" progId="">
                  <p:embed/>
                </p:oleObj>
              </mc:Choice>
              <mc:Fallback>
                <p:oleObj r:id="rId6" imgW="5161905" imgH="514422" progId="">
                  <p:embed/>
                  <p:pic>
                    <p:nvPicPr>
                      <p:cNvPr id="0" name="4 Objeto"/>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2 Objeto"/>
          <p:cNvGraphicFramePr>
            <a:graphicFrameLocks noGrp="1" noChangeAspect="1"/>
          </p:cNvGraphicFramePr>
          <p:nvPr>
            <p:extLst>
              <p:ext uri="{D42A27DB-BD31-4B8C-83A1-F6EECF244321}">
                <p14:modId xmlns:p14="http://schemas.microsoft.com/office/powerpoint/2010/main" val="3277496280"/>
              </p:ext>
            </p:extLst>
          </p:nvPr>
        </p:nvGraphicFramePr>
        <p:xfrm>
          <a:off x="0" y="6423470"/>
          <a:ext cx="9144000" cy="466725"/>
        </p:xfrm>
        <a:graphic>
          <a:graphicData uri="http://schemas.openxmlformats.org/presentationml/2006/ole">
            <mc:AlternateContent xmlns:mc="http://schemas.openxmlformats.org/markup-compatibility/2006">
              <mc:Choice xmlns:v="urn:schemas-microsoft-com:vml" Requires="v">
                <p:oleObj spid="_x0000_s80913" r:id="rId8" imgW="5161905" imgH="514422" progId="">
                  <p:embed/>
                </p:oleObj>
              </mc:Choice>
              <mc:Fallback>
                <p:oleObj r:id="rId8" imgW="5161905" imgH="514422" progId="">
                  <p:embed/>
                  <p:pic>
                    <p:nvPicPr>
                      <p:cNvPr id="0" name="4 Objeto"/>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42347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9405557"/>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2308" y="4756528"/>
            <a:ext cx="2028549" cy="954107"/>
          </a:xfrm>
          <a:prstGeom prst="rect">
            <a:avLst/>
          </a:prstGeom>
        </p:spPr>
        <p:txBody>
          <a:bodyPr wrap="square">
            <a:spAutoFit/>
          </a:bodyPr>
          <a:lstStyle/>
          <a:p>
            <a:r>
              <a:rPr lang="es-ES" dirty="0">
                <a:hlinkClick r:id="rId3"/>
              </a:rPr>
              <a:t>https://</a:t>
            </a:r>
            <a:r>
              <a:rPr lang="es-ES" dirty="0" smtClean="0">
                <a:hlinkClick r:id="rId3"/>
              </a:rPr>
              <a:t>www.youtube.com/watch?v=9ItxZ-c1DXQ&amp;t=143s</a:t>
            </a:r>
            <a:endParaRPr lang="es-ES" dirty="0" smtClean="0"/>
          </a:p>
          <a:p>
            <a:endParaRPr lang="es-ES" dirty="0"/>
          </a:p>
        </p:txBody>
      </p:sp>
      <p:pic>
        <p:nvPicPr>
          <p:cNvPr id="14340" name="Picture 4" descr="Blog: Noticias y publicaciones - Ammonites. Guía de los cefalópodos fósi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76549" cy="455434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mprar Ammonites - Fool Fossi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2517" y="2761164"/>
            <a:ext cx="4101483" cy="41014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2" name="1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9888" r:id="rId6" imgW="5161905" imgH="514422" progId="">
                  <p:embed/>
                </p:oleObj>
              </mc:Choice>
              <mc:Fallback>
                <p:oleObj r:id="rId6" imgW="5161905" imgH="514422" progId="">
                  <p:embed/>
                  <p:pic>
                    <p:nvPicPr>
                      <p:cNvPr id="0" name="4 Objeto"/>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2 Objeto"/>
          <p:cNvGraphicFramePr>
            <a:graphicFrameLocks noGrp="1" noChangeAspect="1"/>
          </p:cNvGraphicFramePr>
          <p:nvPr>
            <p:extLst>
              <p:ext uri="{D42A27DB-BD31-4B8C-83A1-F6EECF244321}">
                <p14:modId xmlns:p14="http://schemas.microsoft.com/office/powerpoint/2010/main" val="76675992"/>
              </p:ext>
            </p:extLst>
          </p:nvPr>
        </p:nvGraphicFramePr>
        <p:xfrm>
          <a:off x="25096" y="6391275"/>
          <a:ext cx="5017421" cy="466725"/>
        </p:xfrm>
        <a:graphic>
          <a:graphicData uri="http://schemas.openxmlformats.org/presentationml/2006/ole">
            <mc:AlternateContent xmlns:mc="http://schemas.openxmlformats.org/markup-compatibility/2006">
              <mc:Choice xmlns:v="urn:schemas-microsoft-com:vml" Requires="v">
                <p:oleObj spid="_x0000_s79889" r:id="rId8" imgW="5161905" imgH="514422" progId="">
                  <p:embed/>
                </p:oleObj>
              </mc:Choice>
              <mc:Fallback>
                <p:oleObj r:id="rId8" imgW="5161905" imgH="514422" progId="">
                  <p:embed/>
                  <p:pic>
                    <p:nvPicPr>
                      <p:cNvPr id="0" name="4 Objeto"/>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96" y="6391275"/>
                        <a:ext cx="5017421" cy="46672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42967946"/>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0"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25628"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451"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25629"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4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 y="596900"/>
            <a:ext cx="35687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38" y="2708275"/>
            <a:ext cx="8243887"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2E8A2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4" name="Text Box 7"/>
          <p:cNvSpPr txBox="1">
            <a:spLocks noChangeArrowheads="1"/>
          </p:cNvSpPr>
          <p:nvPr/>
        </p:nvSpPr>
        <p:spPr bwMode="auto">
          <a:xfrm>
            <a:off x="555625" y="1249363"/>
            <a:ext cx="8089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s-ES_tradnl" altLang="es-ES"/>
          </a:p>
        </p:txBody>
      </p:sp>
      <p:sp>
        <p:nvSpPr>
          <p:cNvPr id="104455" name="Text Box 8"/>
          <p:cNvSpPr txBox="1">
            <a:spLocks noChangeArrowheads="1"/>
          </p:cNvSpPr>
          <p:nvPr/>
        </p:nvSpPr>
        <p:spPr bwMode="auto">
          <a:xfrm>
            <a:off x="566738" y="1249363"/>
            <a:ext cx="81835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600" dirty="0">
                <a:sym typeface="Wingdings" pitchFamily="2" charset="2"/>
              </a:rPr>
              <a:t>   No se cruzan, y </a:t>
            </a:r>
            <a:r>
              <a:rPr lang="es-ES_tradnl" altLang="es-ES" sz="1600" b="1" dirty="0">
                <a:solidFill>
                  <a:srgbClr val="996633"/>
                </a:solidFill>
                <a:sym typeface="Wingdings" pitchFamily="2" charset="2"/>
              </a:rPr>
              <a:t>su separación</a:t>
            </a:r>
            <a:r>
              <a:rPr lang="es-ES_tradnl" altLang="es-ES" sz="1600" dirty="0">
                <a:sym typeface="Wingdings" pitchFamily="2" charset="2"/>
              </a:rPr>
              <a:t> es proporcional a la pendiente del terreno. Cuanto más próximas están las líneas de nivel, mayor es la pendiente.</a:t>
            </a:r>
          </a:p>
        </p:txBody>
      </p:sp>
      <p:sp>
        <p:nvSpPr>
          <p:cNvPr id="8" name="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
        <p:nvSpPr>
          <p:cNvPr id="9" name="8 CuadroTexto"/>
          <p:cNvSpPr txBox="1"/>
          <p:nvPr/>
        </p:nvSpPr>
        <p:spPr>
          <a:xfrm>
            <a:off x="196850" y="612053"/>
            <a:ext cx="379971" cy="369332"/>
          </a:xfrm>
          <a:prstGeom prst="rect">
            <a:avLst/>
          </a:prstGeom>
          <a:solidFill>
            <a:schemeClr val="bg1"/>
          </a:solidFill>
          <a:ln>
            <a:solidFill>
              <a:schemeClr val="tx1"/>
            </a:solidFill>
          </a:ln>
        </p:spPr>
        <p:txBody>
          <a:bodyPr wrap="square" rtlCol="0">
            <a:spAutoFit/>
          </a:bodyPr>
          <a:lstStyle/>
          <a:p>
            <a:r>
              <a:rPr lang="es-ES" dirty="0" smtClean="0"/>
              <a:t>1</a:t>
            </a:r>
            <a:endParaRPr lang="es-ES" dirty="0"/>
          </a:p>
        </p:txBody>
      </p:sp>
    </p:spTree>
    <p:extLst>
      <p:ext uri="{BB962C8B-B14F-4D97-AF65-F5344CB8AC3E}">
        <p14:creationId xmlns:p14="http://schemas.microsoft.com/office/powerpoint/2010/main" val="2066920955"/>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AmmoniteFoss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91" y="476250"/>
            <a:ext cx="4781550" cy="5905500"/>
          </a:xfrm>
          <a:prstGeom prst="rect">
            <a:avLst/>
          </a:prstGeom>
          <a:noFill/>
          <a:extLst>
            <a:ext uri="{909E8E84-426E-40DD-AFC4-6F175D3DCCD1}">
              <a14:hiddenFill xmlns:a14="http://schemas.microsoft.com/office/drawing/2010/main">
                <a:solidFill>
                  <a:srgbClr val="FFFFFF"/>
                </a:solidFill>
              </a14:hiddenFill>
            </a:ext>
          </a:extLst>
        </p:spPr>
      </p:pic>
      <p:pic>
        <p:nvPicPr>
          <p:cNvPr id="5" name="irc_mi" descr="http://www.dinosaurstore.com/images/fossils/thumbnails/ammonite_small.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a:off x="5688013" y="549275"/>
            <a:ext cx="28797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Orthospinates%20Ammonite%204%20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3249613"/>
            <a:ext cx="3457575" cy="30543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1936" r:id="rId7" imgW="5161905" imgH="514422" progId="">
                  <p:embed/>
                </p:oleObj>
              </mc:Choice>
              <mc:Fallback>
                <p:oleObj r:id="rId7" imgW="5161905" imgH="514422" progId="">
                  <p:embed/>
                  <p:pic>
                    <p:nvPicPr>
                      <p:cNvPr id="0" name="4 Objeto"/>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2 Objeto"/>
          <p:cNvGraphicFramePr>
            <a:graphicFrameLocks noGrp="1" noChangeAspect="1"/>
          </p:cNvGraphicFramePr>
          <p:nvPr>
            <p:extLst>
              <p:ext uri="{D42A27DB-BD31-4B8C-83A1-F6EECF244321}">
                <p14:modId xmlns:p14="http://schemas.microsoft.com/office/powerpoint/2010/main" val="15832474"/>
              </p:ext>
            </p:extLst>
          </p:nvPr>
        </p:nvGraphicFramePr>
        <p:xfrm>
          <a:off x="-2296" y="6381750"/>
          <a:ext cx="9144000" cy="466725"/>
        </p:xfrm>
        <a:graphic>
          <a:graphicData uri="http://schemas.openxmlformats.org/presentationml/2006/ole">
            <mc:AlternateContent xmlns:mc="http://schemas.openxmlformats.org/markup-compatibility/2006">
              <mc:Choice xmlns:v="urn:schemas-microsoft-com:vml" Requires="v">
                <p:oleObj spid="_x0000_s81937" r:id="rId9" imgW="5161905" imgH="514422" progId="">
                  <p:embed/>
                </p:oleObj>
              </mc:Choice>
              <mc:Fallback>
                <p:oleObj r:id="rId9" imgW="5161905" imgH="514422" progId="">
                  <p:embed/>
                  <p:pic>
                    <p:nvPicPr>
                      <p:cNvPr id="0" name="4 Objeto"/>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6" y="638175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76375804"/>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actylioceras%2011%20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700213"/>
            <a:ext cx="24384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1022_1462_ammon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692150"/>
            <a:ext cx="5653088" cy="5597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2960" r:id="rId5" imgW="5161905" imgH="514422" progId="">
                  <p:embed/>
                </p:oleObj>
              </mc:Choice>
              <mc:Fallback>
                <p:oleObj r:id="rId5" imgW="5161905" imgH="514422" progId="">
                  <p:embed/>
                  <p:pic>
                    <p:nvPicPr>
                      <p:cNvPr id="0" name="4 Objeto"/>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2 Objeto"/>
          <p:cNvGraphicFramePr>
            <a:graphicFrameLocks noGrp="1" noChangeAspect="1"/>
          </p:cNvGraphicFramePr>
          <p:nvPr>
            <p:extLst>
              <p:ext uri="{D42A27DB-BD31-4B8C-83A1-F6EECF244321}">
                <p14:modId xmlns:p14="http://schemas.microsoft.com/office/powerpoint/2010/main" val="2525207475"/>
              </p:ext>
            </p:extLst>
          </p:nvPr>
        </p:nvGraphicFramePr>
        <p:xfrm>
          <a:off x="0" y="6419891"/>
          <a:ext cx="9144000" cy="466725"/>
        </p:xfrm>
        <a:graphic>
          <a:graphicData uri="http://schemas.openxmlformats.org/presentationml/2006/ole">
            <mc:AlternateContent xmlns:mc="http://schemas.openxmlformats.org/markup-compatibility/2006">
              <mc:Choice xmlns:v="urn:schemas-microsoft-com:vml" Requires="v">
                <p:oleObj spid="_x0000_s82961" r:id="rId7" imgW="5161905" imgH="514422" progId="">
                  <p:embed/>
                </p:oleObj>
              </mc:Choice>
              <mc:Fallback>
                <p:oleObj r:id="rId7" imgW="5161905" imgH="514422" progId="">
                  <p:embed/>
                  <p:pic>
                    <p:nvPicPr>
                      <p:cNvPr id="0" name="4 Objeto"/>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9891"/>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2106028"/>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File:Cryosphin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1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3984" r:id="rId4" imgW="5161905" imgH="514422" progId="">
                  <p:embed/>
                </p:oleObj>
              </mc:Choice>
              <mc:Fallback>
                <p:oleObj r:id="rId4" imgW="5161905" imgH="514422" progId="">
                  <p:embed/>
                  <p:pic>
                    <p:nvPicPr>
                      <p:cNvPr id="0" name="4 Objeto"/>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2 Objeto"/>
          <p:cNvGraphicFramePr>
            <a:graphicFrameLocks noGrp="1" noChangeAspect="1"/>
          </p:cNvGraphicFramePr>
          <p:nvPr>
            <p:extLst>
              <p:ext uri="{D42A27DB-BD31-4B8C-83A1-F6EECF244321}">
                <p14:modId xmlns:p14="http://schemas.microsoft.com/office/powerpoint/2010/main" val="669538824"/>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83985" r:id="rId6" imgW="5161905" imgH="514422" progId="">
                  <p:embed/>
                </p:oleObj>
              </mc:Choice>
              <mc:Fallback>
                <p:oleObj r:id="rId6" imgW="5161905" imgH="514422" progId="">
                  <p:embed/>
                  <p:pic>
                    <p:nvPicPr>
                      <p:cNvPr id="0" name="4 Objeto"/>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85518644"/>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69;p16"/>
          <p:cNvPicPr preferRelativeResize="0"/>
          <p:nvPr/>
        </p:nvPicPr>
        <p:blipFill rotWithShape="1">
          <a:blip r:embed="rId3">
            <a:alphaModFix/>
          </a:blip>
          <a:srcRect b="29681"/>
          <a:stretch/>
        </p:blipFill>
        <p:spPr>
          <a:xfrm>
            <a:off x="90446" y="1392217"/>
            <a:ext cx="5075946" cy="2828872"/>
          </a:xfrm>
          <a:prstGeom prst="rect">
            <a:avLst/>
          </a:prstGeom>
          <a:noFill/>
          <a:ln>
            <a:noFill/>
          </a:ln>
        </p:spPr>
      </p:pic>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5793"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5794"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5780" name="Picture 4"/>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692696"/>
            <a:ext cx="5400600"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7200" y="1448248"/>
            <a:ext cx="504056" cy="468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Google Shape;70;p16"/>
          <p:cNvPicPr preferRelativeResize="0"/>
          <p:nvPr/>
        </p:nvPicPr>
        <p:blipFill>
          <a:blip r:embed="rId9">
            <a:alphaModFix/>
          </a:blip>
          <a:stretch>
            <a:fillRect/>
          </a:stretch>
        </p:blipFill>
        <p:spPr>
          <a:xfrm>
            <a:off x="1907704" y="3861048"/>
            <a:ext cx="2376264" cy="2448272"/>
          </a:xfrm>
          <a:prstGeom prst="rect">
            <a:avLst/>
          </a:prstGeom>
          <a:noFill/>
          <a:ln>
            <a:noFill/>
          </a:ln>
        </p:spPr>
      </p:pic>
      <p:pic>
        <p:nvPicPr>
          <p:cNvPr id="9" name="Google Shape;156;p29"/>
          <p:cNvPicPr preferRelativeResize="0"/>
          <p:nvPr/>
        </p:nvPicPr>
        <p:blipFill>
          <a:blip r:embed="rId10">
            <a:alphaModFix/>
          </a:blip>
          <a:stretch>
            <a:fillRect/>
          </a:stretch>
        </p:blipFill>
        <p:spPr>
          <a:xfrm>
            <a:off x="5292080" y="1448248"/>
            <a:ext cx="3851919" cy="4933080"/>
          </a:xfrm>
          <a:prstGeom prst="rect">
            <a:avLst/>
          </a:prstGeom>
          <a:noFill/>
          <a:ln>
            <a:noFill/>
          </a:ln>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6814"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6815"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Google Shape;75;p17"/>
          <p:cNvPicPr preferRelativeResize="0"/>
          <p:nvPr/>
        </p:nvPicPr>
        <p:blipFill>
          <a:blip r:embed="rId6">
            <a:alphaModFix/>
          </a:blip>
          <a:stretch>
            <a:fillRect/>
          </a:stretch>
        </p:blipFill>
        <p:spPr>
          <a:xfrm>
            <a:off x="131865" y="620688"/>
            <a:ext cx="7078579" cy="1312779"/>
          </a:xfrm>
          <a:prstGeom prst="rect">
            <a:avLst/>
          </a:prstGeom>
          <a:noFill/>
          <a:ln>
            <a:noFill/>
          </a:ln>
        </p:spPr>
      </p:pic>
      <p:pic>
        <p:nvPicPr>
          <p:cNvPr id="7" name="Google Shape;76;p17"/>
          <p:cNvPicPr preferRelativeResize="0"/>
          <p:nvPr/>
        </p:nvPicPr>
        <p:blipFill>
          <a:blip r:embed="rId7">
            <a:alphaModFix/>
          </a:blip>
          <a:stretch>
            <a:fillRect/>
          </a:stretch>
        </p:blipFill>
        <p:spPr>
          <a:xfrm>
            <a:off x="2025868" y="1538488"/>
            <a:ext cx="5184576" cy="5184576"/>
          </a:xfrm>
          <a:prstGeom prst="rect">
            <a:avLst/>
          </a:prstGeom>
          <a:noFill/>
          <a:ln>
            <a:noFill/>
          </a:ln>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77840"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846830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77841"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692696"/>
            <a:ext cx="5400600"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1628800"/>
            <a:ext cx="5403300" cy="2088232"/>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20398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3469939883"/>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67603" r:id="rId3" imgW="5161905" imgH="514422" progId="">
                  <p:embed/>
                </p:oleObj>
              </mc:Choice>
              <mc:Fallback>
                <p:oleObj r:id="rId3"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19369955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67604" r:id="rId5" imgW="5161905" imgH="514422" progId="">
                  <p:embed/>
                </p:oleObj>
              </mc:Choice>
              <mc:Fallback>
                <p:oleObj r:id="rId5"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7591" name="Picture 7"/>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620688"/>
            <a:ext cx="5328592" cy="178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2" name="Picture 8"/>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19" y="2564904"/>
            <a:ext cx="5355595" cy="1224136"/>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3273512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76672"/>
            <a:ext cx="8928992" cy="584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Objeto"/>
          <p:cNvGraphicFramePr>
            <a:graphicFrameLocks noGrp="1" noChangeAspect="1"/>
          </p:cNvGraphicFramePr>
          <p:nvPr>
            <p:extLst>
              <p:ext uri="{D42A27DB-BD31-4B8C-83A1-F6EECF244321}">
                <p14:modId xmlns:p14="http://schemas.microsoft.com/office/powerpoint/2010/main" val="2249996302"/>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5005" r:id="rId4" imgW="5161905" imgH="514422" progId="">
                  <p:embed/>
                </p:oleObj>
              </mc:Choice>
              <mc:Fallback>
                <p:oleObj r:id="rId4" imgW="5161905" imgH="514422" progId="">
                  <p:embed/>
                  <p:pic>
                    <p:nvPicPr>
                      <p:cNvPr id="0" name="4 Objeto"/>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45821377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85006" r:id="rId6" imgW="5161905" imgH="514422" progId="">
                  <p:embed/>
                </p:oleObj>
              </mc:Choice>
              <mc:Fallback>
                <p:oleObj r:id="rId6" imgW="5161905" imgH="514422" progId="">
                  <p:embed/>
                  <p:pic>
                    <p:nvPicPr>
                      <p:cNvPr id="0" name="4 Objeto"/>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69092053"/>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7054"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87055"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7042"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4451"/>
            <a:ext cx="4860032" cy="687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7119" y="476672"/>
            <a:ext cx="3384687" cy="282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3078" y="3443055"/>
            <a:ext cx="3812767" cy="264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1831539810"/>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6033"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282210437"/>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86034"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6018"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7504" y="548680"/>
            <a:ext cx="561022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9313" y="831180"/>
            <a:ext cx="3384687" cy="282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4797152"/>
            <a:ext cx="8964488" cy="130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251519" y="4581128"/>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spTree>
    <p:extLst>
      <p:ext uri="{BB962C8B-B14F-4D97-AF65-F5344CB8AC3E}">
        <p14:creationId xmlns:p14="http://schemas.microsoft.com/office/powerpoint/2010/main" val="936138297"/>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30"/>
          <p:cNvGrpSpPr>
            <a:grpSpLocks/>
          </p:cNvGrpSpPr>
          <p:nvPr/>
        </p:nvGrpSpPr>
        <p:grpSpPr bwMode="auto">
          <a:xfrm>
            <a:off x="1671638" y="1641475"/>
            <a:ext cx="6145212" cy="3725863"/>
            <a:chOff x="1053" y="1034"/>
            <a:chExt cx="3849" cy="2347"/>
          </a:xfrm>
        </p:grpSpPr>
        <p:graphicFrame>
          <p:nvGraphicFramePr>
            <p:cNvPr id="105490" name="Object 7"/>
            <p:cNvGraphicFramePr>
              <a:graphicFrameLocks noChangeAspect="1"/>
            </p:cNvGraphicFramePr>
            <p:nvPr/>
          </p:nvGraphicFramePr>
          <p:xfrm>
            <a:off x="1073" y="1034"/>
            <a:ext cx="3829" cy="2347"/>
          </p:xfrm>
          <a:graphic>
            <a:graphicData uri="http://schemas.openxmlformats.org/presentationml/2006/ole">
              <mc:AlternateContent xmlns:mc="http://schemas.openxmlformats.org/markup-compatibility/2006">
                <mc:Choice xmlns:v="urn:schemas-microsoft-com:vml" Requires="v">
                  <p:oleObj spid="_x0000_s26665" name="Imagen de mapa de bits" r:id="rId4" imgW="11247619" imgH="7190476" progId="Paint.Picture">
                    <p:embed/>
                  </p:oleObj>
                </mc:Choice>
                <mc:Fallback>
                  <p:oleObj name="Imagen de mapa de bits" r:id="rId4" imgW="11247619" imgH="719047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890" t="2892" r="2473" b="6395"/>
                        <a:stretch>
                          <a:fillRect/>
                        </a:stretch>
                      </p:blipFill>
                      <p:spPr bwMode="auto">
                        <a:xfrm>
                          <a:off x="1073" y="1034"/>
                          <a:ext cx="3829" cy="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491" name="Text Box 12"/>
            <p:cNvSpPr txBox="1">
              <a:spLocks noChangeArrowheads="1"/>
            </p:cNvSpPr>
            <p:nvPr/>
          </p:nvSpPr>
          <p:spPr bwMode="auto">
            <a:xfrm>
              <a:off x="1566" y="1560"/>
              <a:ext cx="1456"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La Muela 872</a:t>
              </a:r>
              <a:endParaRPr lang="es-ES" altLang="es-ES" sz="1000"/>
            </a:p>
          </p:txBody>
        </p:sp>
        <p:sp>
          <p:nvSpPr>
            <p:cNvPr id="105492" name="Text Box 13"/>
            <p:cNvSpPr txBox="1">
              <a:spLocks noChangeArrowheads="1"/>
            </p:cNvSpPr>
            <p:nvPr/>
          </p:nvSpPr>
          <p:spPr bwMode="auto">
            <a:xfrm>
              <a:off x="1813" y="1883"/>
              <a:ext cx="347"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Ermita</a:t>
              </a:r>
              <a:endParaRPr lang="es-ES" altLang="es-ES" sz="1000"/>
            </a:p>
          </p:txBody>
        </p:sp>
        <p:sp>
          <p:nvSpPr>
            <p:cNvPr id="105493" name="Text Box 14"/>
            <p:cNvSpPr txBox="1">
              <a:spLocks noChangeArrowheads="1"/>
            </p:cNvSpPr>
            <p:nvPr/>
          </p:nvSpPr>
          <p:spPr bwMode="auto">
            <a:xfrm>
              <a:off x="4432" y="2720"/>
              <a:ext cx="395"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Caserío</a:t>
              </a:r>
              <a:endParaRPr lang="es-ES" altLang="es-ES" sz="1000"/>
            </a:p>
          </p:txBody>
        </p:sp>
        <p:sp>
          <p:nvSpPr>
            <p:cNvPr id="105494" name="Text Box 15"/>
            <p:cNvSpPr txBox="1">
              <a:spLocks noChangeArrowheads="1"/>
            </p:cNvSpPr>
            <p:nvPr/>
          </p:nvSpPr>
          <p:spPr bwMode="auto">
            <a:xfrm>
              <a:off x="2948" y="3019"/>
              <a:ext cx="541"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Río Amargo</a:t>
              </a:r>
              <a:endParaRPr lang="es-ES" altLang="es-ES" sz="1000"/>
            </a:p>
          </p:txBody>
        </p:sp>
        <p:sp>
          <p:nvSpPr>
            <p:cNvPr id="105495" name="Text Box 16"/>
            <p:cNvSpPr txBox="1">
              <a:spLocks noChangeArrowheads="1"/>
            </p:cNvSpPr>
            <p:nvPr/>
          </p:nvSpPr>
          <p:spPr bwMode="auto">
            <a:xfrm>
              <a:off x="2402" y="2703"/>
              <a:ext cx="845"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Pinar de repoblación</a:t>
              </a:r>
              <a:endParaRPr lang="es-ES" altLang="es-ES" sz="1000"/>
            </a:p>
          </p:txBody>
        </p:sp>
        <p:sp>
          <p:nvSpPr>
            <p:cNvPr id="105496" name="Text Box 17"/>
            <p:cNvSpPr txBox="1">
              <a:spLocks noChangeArrowheads="1"/>
            </p:cNvSpPr>
            <p:nvPr/>
          </p:nvSpPr>
          <p:spPr bwMode="auto">
            <a:xfrm>
              <a:off x="3151" y="1843"/>
              <a:ext cx="248" cy="154"/>
            </a:xfrm>
            <a:prstGeom prst="rect">
              <a:avLst/>
            </a:prstGeom>
            <a:solidFill>
              <a:srgbClr val="FFE1AB"/>
            </a:solidFill>
            <a:ln>
              <a:noFill/>
            </a:ln>
            <a:effectLst/>
            <a:extLs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860</a:t>
              </a:r>
              <a:endParaRPr lang="es-ES" altLang="es-ES" sz="1000"/>
            </a:p>
          </p:txBody>
        </p:sp>
        <p:sp>
          <p:nvSpPr>
            <p:cNvPr id="105497" name="Text Box 18"/>
            <p:cNvSpPr txBox="1">
              <a:spLocks noChangeArrowheads="1"/>
            </p:cNvSpPr>
            <p:nvPr/>
          </p:nvSpPr>
          <p:spPr bwMode="auto">
            <a:xfrm>
              <a:off x="3901" y="1867"/>
              <a:ext cx="248" cy="154"/>
            </a:xfrm>
            <a:prstGeom prst="rect">
              <a:avLst/>
            </a:prstGeom>
            <a:solidFill>
              <a:srgbClr val="FFE1AB"/>
            </a:solidFill>
            <a:ln>
              <a:noFill/>
            </a:ln>
            <a:effectLst/>
            <a:extLs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820</a:t>
              </a:r>
              <a:endParaRPr lang="es-ES" altLang="es-ES" sz="1000"/>
            </a:p>
          </p:txBody>
        </p:sp>
        <p:sp>
          <p:nvSpPr>
            <p:cNvPr id="105498" name="Text Box 19"/>
            <p:cNvSpPr txBox="1">
              <a:spLocks noChangeArrowheads="1"/>
            </p:cNvSpPr>
            <p:nvPr/>
          </p:nvSpPr>
          <p:spPr bwMode="auto">
            <a:xfrm>
              <a:off x="4643" y="1985"/>
              <a:ext cx="248" cy="154"/>
            </a:xfrm>
            <a:prstGeom prst="rect">
              <a:avLst/>
            </a:prstGeom>
            <a:solidFill>
              <a:srgbClr val="FFE1AB"/>
            </a:solidFill>
            <a:ln>
              <a:noFill/>
            </a:ln>
            <a:effectLst/>
            <a:extLs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780</a:t>
              </a:r>
              <a:endParaRPr lang="es-ES" altLang="es-ES" sz="1000"/>
            </a:p>
          </p:txBody>
        </p:sp>
        <p:sp>
          <p:nvSpPr>
            <p:cNvPr id="105499" name="Text Box 20"/>
            <p:cNvSpPr txBox="1">
              <a:spLocks noChangeArrowheads="1"/>
            </p:cNvSpPr>
            <p:nvPr/>
          </p:nvSpPr>
          <p:spPr bwMode="auto">
            <a:xfrm>
              <a:off x="1053" y="3200"/>
              <a:ext cx="418"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000"/>
                <a:t>1:50</a:t>
              </a:r>
              <a:r>
                <a:rPr lang="es-ES_tradnl" altLang="es-ES" sz="800"/>
                <a:t> </a:t>
              </a:r>
              <a:r>
                <a:rPr lang="es-ES_tradnl" altLang="es-ES" sz="1000"/>
                <a:t>000</a:t>
              </a:r>
              <a:endParaRPr lang="es-ES" altLang="es-ES" sz="1000"/>
            </a:p>
          </p:txBody>
        </p:sp>
      </p:grpSp>
      <p:sp>
        <p:nvSpPr>
          <p:cNvPr id="105475" name="Freeform 9"/>
          <p:cNvSpPr>
            <a:spLocks/>
          </p:cNvSpPr>
          <p:nvPr/>
        </p:nvSpPr>
        <p:spPr bwMode="auto">
          <a:xfrm>
            <a:off x="4511675" y="1477963"/>
            <a:ext cx="1239838" cy="889000"/>
          </a:xfrm>
          <a:custGeom>
            <a:avLst/>
            <a:gdLst>
              <a:gd name="T0" fmla="*/ 2147483647 w 781"/>
              <a:gd name="T1" fmla="*/ 2147483647 h 560"/>
              <a:gd name="T2" fmla="*/ 2147483647 w 781"/>
              <a:gd name="T3" fmla="*/ 0 h 560"/>
              <a:gd name="T4" fmla="*/ 0 w 781"/>
              <a:gd name="T5" fmla="*/ 2147483647 h 560"/>
              <a:gd name="T6" fmla="*/ 0 60000 65536"/>
              <a:gd name="T7" fmla="*/ 0 60000 65536"/>
              <a:gd name="T8" fmla="*/ 0 60000 65536"/>
            </a:gdLst>
            <a:ahLst/>
            <a:cxnLst>
              <a:cxn ang="T6">
                <a:pos x="T0" y="T1"/>
              </a:cxn>
              <a:cxn ang="T7">
                <a:pos x="T2" y="T3"/>
              </a:cxn>
              <a:cxn ang="T8">
                <a:pos x="T4" y="T5"/>
              </a:cxn>
            </a:cxnLst>
            <a:rect l="0" t="0" r="r" b="b"/>
            <a:pathLst>
              <a:path w="781" h="560">
                <a:moveTo>
                  <a:pt x="781" y="560"/>
                </a:moveTo>
                <a:lnTo>
                  <a:pt x="519" y="0"/>
                </a:lnTo>
                <a:lnTo>
                  <a:pt x="0" y="434"/>
                </a:lnTo>
              </a:path>
            </a:pathLst>
          </a:custGeom>
          <a:noFill/>
          <a:ln w="19050">
            <a:solidFill>
              <a:srgbClr val="008000"/>
            </a:solidFill>
            <a:round/>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5476" name="Line 11"/>
          <p:cNvSpPr>
            <a:spLocks noChangeShapeType="1"/>
          </p:cNvSpPr>
          <p:nvPr/>
        </p:nvSpPr>
        <p:spPr bwMode="auto">
          <a:xfrm flipV="1">
            <a:off x="1577975" y="3532188"/>
            <a:ext cx="1103313" cy="225425"/>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5477" name="Text Box 10"/>
          <p:cNvSpPr txBox="1">
            <a:spLocks noChangeArrowheads="1"/>
          </p:cNvSpPr>
          <p:nvPr/>
        </p:nvSpPr>
        <p:spPr bwMode="auto">
          <a:xfrm>
            <a:off x="63500" y="3478213"/>
            <a:ext cx="1633538" cy="469900"/>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dirty="0">
                <a:solidFill>
                  <a:srgbClr val="006600"/>
                </a:solidFill>
              </a:rPr>
              <a:t>Las líneas se cierran sobre si mismas.</a:t>
            </a:r>
            <a:endParaRPr lang="es-ES" altLang="es-ES" sz="1200" dirty="0">
              <a:solidFill>
                <a:srgbClr val="006600"/>
              </a:solidFill>
            </a:endParaRPr>
          </a:p>
        </p:txBody>
      </p:sp>
      <p:sp>
        <p:nvSpPr>
          <p:cNvPr id="105478" name="Text Box 8"/>
          <p:cNvSpPr txBox="1">
            <a:spLocks noChangeArrowheads="1"/>
          </p:cNvSpPr>
          <p:nvPr/>
        </p:nvSpPr>
        <p:spPr bwMode="auto">
          <a:xfrm>
            <a:off x="4067175" y="1223963"/>
            <a:ext cx="2311400" cy="287337"/>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Curvas de nivel o isocotas</a:t>
            </a:r>
            <a:endParaRPr lang="es-ES" altLang="es-ES" sz="1200">
              <a:solidFill>
                <a:srgbClr val="006600"/>
              </a:solidFill>
            </a:endParaRPr>
          </a:p>
        </p:txBody>
      </p:sp>
      <p:sp>
        <p:nvSpPr>
          <p:cNvPr id="105479" name="Line 22"/>
          <p:cNvSpPr>
            <a:spLocks noChangeShapeType="1"/>
          </p:cNvSpPr>
          <p:nvPr/>
        </p:nvSpPr>
        <p:spPr bwMode="auto">
          <a:xfrm flipH="1">
            <a:off x="6426200" y="2116138"/>
            <a:ext cx="989013" cy="877887"/>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5480" name="Line 23"/>
          <p:cNvSpPr>
            <a:spLocks noChangeShapeType="1"/>
          </p:cNvSpPr>
          <p:nvPr/>
        </p:nvSpPr>
        <p:spPr bwMode="auto">
          <a:xfrm flipH="1">
            <a:off x="5260975" y="2054225"/>
            <a:ext cx="2128838" cy="91440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5481" name="Line 24"/>
          <p:cNvSpPr>
            <a:spLocks noChangeShapeType="1"/>
          </p:cNvSpPr>
          <p:nvPr/>
        </p:nvSpPr>
        <p:spPr bwMode="auto">
          <a:xfrm flipH="1">
            <a:off x="7578725" y="2379663"/>
            <a:ext cx="0" cy="788987"/>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5482" name="Text Box 21"/>
          <p:cNvSpPr txBox="1">
            <a:spLocks noChangeArrowheads="1"/>
          </p:cNvSpPr>
          <p:nvPr/>
        </p:nvSpPr>
        <p:spPr bwMode="auto">
          <a:xfrm>
            <a:off x="7366000" y="1787525"/>
            <a:ext cx="1457325" cy="652463"/>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Sus altitudes son correlativas y equidistantes.</a:t>
            </a:r>
            <a:endParaRPr lang="es-ES" altLang="es-ES" sz="1200">
              <a:solidFill>
                <a:srgbClr val="006600"/>
              </a:solidFill>
            </a:endParaRPr>
          </a:p>
        </p:txBody>
      </p:sp>
      <p:sp>
        <p:nvSpPr>
          <p:cNvPr id="105483" name="Line 26"/>
          <p:cNvSpPr>
            <a:spLocks noChangeShapeType="1"/>
          </p:cNvSpPr>
          <p:nvPr/>
        </p:nvSpPr>
        <p:spPr bwMode="auto">
          <a:xfrm flipV="1">
            <a:off x="1428750" y="5299075"/>
            <a:ext cx="487363" cy="512763"/>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5484" name="Text Box 25"/>
          <p:cNvSpPr txBox="1">
            <a:spLocks noChangeArrowheads="1"/>
          </p:cNvSpPr>
          <p:nvPr/>
        </p:nvSpPr>
        <p:spPr bwMode="auto">
          <a:xfrm>
            <a:off x="238125" y="5757863"/>
            <a:ext cx="2709863" cy="469900"/>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Representan a escala el relieve y los elementos de la superficie terrestre.</a:t>
            </a:r>
            <a:endParaRPr lang="es-ES" altLang="es-ES" sz="1200">
              <a:solidFill>
                <a:srgbClr val="006600"/>
              </a:solidFill>
            </a:endParaRPr>
          </a:p>
        </p:txBody>
      </p:sp>
      <p:sp>
        <p:nvSpPr>
          <p:cNvPr id="105485" name="Line 28"/>
          <p:cNvSpPr>
            <a:spLocks noChangeShapeType="1"/>
          </p:cNvSpPr>
          <p:nvPr/>
        </p:nvSpPr>
        <p:spPr bwMode="auto">
          <a:xfrm flipH="1" flipV="1">
            <a:off x="4710113" y="3494088"/>
            <a:ext cx="2154237" cy="1966912"/>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5486" name="Text Box 27"/>
          <p:cNvSpPr txBox="1">
            <a:spLocks noChangeArrowheads="1"/>
          </p:cNvSpPr>
          <p:nvPr/>
        </p:nvSpPr>
        <p:spPr bwMode="auto">
          <a:xfrm>
            <a:off x="5888038" y="5408613"/>
            <a:ext cx="2246312" cy="652462"/>
          </a:xfrm>
          <a:prstGeom prst="rect">
            <a:avLst/>
          </a:prstGeom>
          <a:solidFill>
            <a:schemeClr val="bg1"/>
          </a:solidFill>
          <a:ln w="12700"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rgbClr val="006600"/>
                </a:solidFill>
              </a:rPr>
              <a:t>Las isocotas no se cruzan y su separación es proporcional a la pendiente.</a:t>
            </a:r>
            <a:endParaRPr lang="es-ES" altLang="es-ES" sz="1200">
              <a:solidFill>
                <a:srgbClr val="006600"/>
              </a:solidFill>
            </a:endParaRPr>
          </a:p>
        </p:txBody>
      </p:sp>
      <p:graphicFrame>
        <p:nvGraphicFramePr>
          <p:cNvPr id="105487" name="Object 31"/>
          <p:cNvGraphicFramePr>
            <a:graphicFrameLocks noGrp="1" noChangeAspect="1"/>
          </p:cNvGraphicFramePr>
          <p:nvPr>
            <p:ph sz="half" idx="1"/>
          </p:nvPr>
        </p:nvGraphicFramePr>
        <p:xfrm>
          <a:off x="0" y="0"/>
          <a:ext cx="4610100" cy="471488"/>
        </p:xfrm>
        <a:graphic>
          <a:graphicData uri="http://schemas.openxmlformats.org/presentationml/2006/ole">
            <mc:AlternateContent xmlns:mc="http://schemas.openxmlformats.org/markup-compatibility/2006">
              <mc:Choice xmlns:v="urn:schemas-microsoft-com:vml" Requires="v">
                <p:oleObj spid="_x0000_s26666" r:id="rId6" imgW="5161905" imgH="514422" progId="">
                  <p:embed/>
                </p:oleObj>
              </mc:Choice>
              <mc:Fallback>
                <p:oleObj r:id="rId6"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61010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88" name="Object 33"/>
          <p:cNvGraphicFramePr>
            <a:graphicFrameLocks noGrp="1" noChangeAspect="1"/>
          </p:cNvGraphicFramePr>
          <p:nvPr>
            <p:ph sz="half" idx="2"/>
          </p:nvPr>
        </p:nvGraphicFramePr>
        <p:xfrm>
          <a:off x="957263" y="6386513"/>
          <a:ext cx="8186737" cy="471487"/>
        </p:xfrm>
        <a:graphic>
          <a:graphicData uri="http://schemas.openxmlformats.org/presentationml/2006/ole">
            <mc:AlternateContent xmlns:mc="http://schemas.openxmlformats.org/markup-compatibility/2006">
              <mc:Choice xmlns:v="urn:schemas-microsoft-com:vml" Requires="v">
                <p:oleObj spid="_x0000_s26667" r:id="rId8" imgW="5161905" imgH="514422" progId="">
                  <p:embed/>
                </p:oleObj>
              </mc:Choice>
              <mc:Fallback>
                <p:oleObj r:id="rId8" imgW="5161905" imgH="514422"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263" y="6386513"/>
                        <a:ext cx="81867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26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1108029618"/>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8076"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88077"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Google Shape;507;p52"/>
          <p:cNvPicPr preferRelativeResize="0"/>
          <p:nvPr/>
        </p:nvPicPr>
        <p:blipFill rotWithShape="1">
          <a:blip r:embed="rId6">
            <a:alphaModFix/>
          </a:blip>
          <a:srcRect/>
          <a:stretch/>
        </p:blipFill>
        <p:spPr>
          <a:xfrm>
            <a:off x="1115616" y="0"/>
            <a:ext cx="4824536" cy="6858000"/>
          </a:xfrm>
          <a:prstGeom prst="rect">
            <a:avLst/>
          </a:prstGeom>
          <a:noFill/>
          <a:ln>
            <a:noFill/>
          </a:ln>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44" y="5549543"/>
            <a:ext cx="8964488" cy="130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258351" y="5192911"/>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008725763"/>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89100"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26933582"/>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89101"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6018"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7504" y="548680"/>
            <a:ext cx="561022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2348880"/>
            <a:ext cx="5610225" cy="148535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860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9313" y="831180"/>
            <a:ext cx="3384687" cy="282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04" y="4941168"/>
            <a:ext cx="8964488" cy="130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251519" y="4653136"/>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spTree>
    <p:extLst>
      <p:ext uri="{BB962C8B-B14F-4D97-AF65-F5344CB8AC3E}">
        <p14:creationId xmlns:p14="http://schemas.microsoft.com/office/powerpoint/2010/main" val="83663609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0126"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0127"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0116"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19" y="692696"/>
            <a:ext cx="54197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19" y="1426488"/>
            <a:ext cx="6705896" cy="48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522153976"/>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05482"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1435893294"/>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05483"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0116"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19" y="692696"/>
            <a:ext cx="54197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631" y="1464221"/>
            <a:ext cx="7056784" cy="490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026705"/>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022400013"/>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04459"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368402324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04460"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0116"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19" y="692696"/>
            <a:ext cx="54197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7" name="Picture 5"/>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527" y="1556792"/>
            <a:ext cx="5305425" cy="27051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9313" y="548680"/>
            <a:ext cx="3384687" cy="282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04" y="4941168"/>
            <a:ext cx="8964488" cy="130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71244" y="2578968"/>
            <a:ext cx="86677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51519" y="4653136"/>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spTree>
    <p:extLst>
      <p:ext uri="{BB962C8B-B14F-4D97-AF65-F5344CB8AC3E}">
        <p14:creationId xmlns:p14="http://schemas.microsoft.com/office/powerpoint/2010/main" val="423541188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1152"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1153"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1142" name="Picture 6"/>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620688"/>
            <a:ext cx="541972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9313" y="548680"/>
            <a:ext cx="3384687" cy="282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4941168"/>
            <a:ext cx="8964488" cy="130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251519" y="4653136"/>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91143" name="Picture 7"/>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967" y="1700808"/>
            <a:ext cx="5343525" cy="151447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2174"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2175"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166" name="Picture 6"/>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692696"/>
            <a:ext cx="54387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9313" y="548680"/>
            <a:ext cx="3384687" cy="282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4941168"/>
            <a:ext cx="8964488" cy="130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251519" y="4653136"/>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92167" name="Picture 7"/>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2348880"/>
            <a:ext cx="5334000" cy="151447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3202"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3203"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3190" name="Picture 6"/>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620688"/>
            <a:ext cx="54387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9313" y="548680"/>
            <a:ext cx="3384687" cy="282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5549543"/>
            <a:ext cx="8964488" cy="130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233263" y="5182623"/>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9319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1" y="1683127"/>
            <a:ext cx="5438775" cy="35052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4222"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4223"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4215" name="Picture 7" descr="Paisaje en bad lands modelado en las margas del Tortoniense (Mioceno superior) de Lorca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76672"/>
            <a:ext cx="7848872" cy="588665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547664" y="6363327"/>
            <a:ext cx="6552728" cy="369332"/>
          </a:xfrm>
          <a:prstGeom prst="rect">
            <a:avLst/>
          </a:prstGeom>
          <a:noFill/>
        </p:spPr>
        <p:txBody>
          <a:bodyPr wrap="square" rtlCol="0">
            <a:spAutoFit/>
          </a:bodyPr>
          <a:lstStyle/>
          <a:p>
            <a:r>
              <a:rPr lang="es-ES" b="1" dirty="0">
                <a:solidFill>
                  <a:srgbClr val="FF0000"/>
                </a:solidFill>
              </a:rPr>
              <a:t>Paisaje en </a:t>
            </a:r>
            <a:r>
              <a:rPr lang="es-ES" b="1" dirty="0" err="1">
                <a:solidFill>
                  <a:srgbClr val="FF0000"/>
                </a:solidFill>
              </a:rPr>
              <a:t>bad</a:t>
            </a:r>
            <a:r>
              <a:rPr lang="es-ES" b="1" dirty="0">
                <a:solidFill>
                  <a:srgbClr val="FF0000"/>
                </a:solidFill>
              </a:rPr>
              <a:t> </a:t>
            </a:r>
            <a:r>
              <a:rPr lang="es-ES" b="1" dirty="0" err="1">
                <a:solidFill>
                  <a:srgbClr val="FF0000"/>
                </a:solidFill>
              </a:rPr>
              <a:t>lands</a:t>
            </a:r>
            <a:r>
              <a:rPr lang="es-ES" b="1" dirty="0">
                <a:solidFill>
                  <a:srgbClr val="FF0000"/>
                </a:solidFill>
              </a:rPr>
              <a:t> modelado en </a:t>
            </a:r>
            <a:r>
              <a:rPr lang="es-ES" b="1" dirty="0" smtClean="0">
                <a:solidFill>
                  <a:srgbClr val="FF0000"/>
                </a:solidFill>
              </a:rPr>
              <a:t>margas.</a:t>
            </a:r>
            <a:endParaRPr lang="es-ES" b="1" dirty="0">
              <a:solidFill>
                <a:srgbClr val="FF0000"/>
              </a:solidFill>
            </a:endParaRPr>
          </a:p>
        </p:txBody>
      </p:sp>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5245"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5246"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2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672"/>
            <a:ext cx="9144000" cy="590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2"/>
          <p:cNvGraphicFramePr>
            <a:graphicFrameLocks noGrp="1" noChangeAspect="1"/>
          </p:cNvGraphicFramePr>
          <p:nvPr>
            <p:ph sz="half" idx="1"/>
          </p:nvPr>
        </p:nvGraphicFramePr>
        <p:xfrm>
          <a:off x="806450" y="6407150"/>
          <a:ext cx="8337550" cy="450850"/>
        </p:xfrm>
        <a:graphic>
          <a:graphicData uri="http://schemas.openxmlformats.org/presentationml/2006/ole">
            <mc:AlternateContent xmlns:mc="http://schemas.openxmlformats.org/markup-compatibility/2006">
              <mc:Choice xmlns:v="urn:schemas-microsoft-com:vml" Requires="v">
                <p:oleObj spid="_x0000_s27689"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50" y="6407150"/>
                        <a:ext cx="83375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499" name="Object 3"/>
          <p:cNvGraphicFramePr>
            <a:graphicFrameLocks noGrp="1" noChangeAspect="1"/>
          </p:cNvGraphicFramePr>
          <p:nvPr>
            <p:ph sz="quarter" idx="2"/>
          </p:nvPr>
        </p:nvGraphicFramePr>
        <p:xfrm>
          <a:off x="0" y="0"/>
          <a:ext cx="4660900" cy="463550"/>
        </p:xfrm>
        <a:graphic>
          <a:graphicData uri="http://schemas.openxmlformats.org/presentationml/2006/ole">
            <mc:AlternateContent xmlns:mc="http://schemas.openxmlformats.org/markup-compatibility/2006">
              <mc:Choice xmlns:v="urn:schemas-microsoft-com:vml" Requires="v">
                <p:oleObj spid="_x0000_s27690"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60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500" name="Object 4"/>
          <p:cNvGraphicFramePr>
            <a:graphicFrameLocks noGrp="1" noChangeAspect="1"/>
          </p:cNvGraphicFramePr>
          <p:nvPr>
            <p:ph sz="quarter" idx="3"/>
          </p:nvPr>
        </p:nvGraphicFramePr>
        <p:xfrm>
          <a:off x="0" y="714375"/>
          <a:ext cx="9144000" cy="3328988"/>
        </p:xfrm>
        <a:graphic>
          <a:graphicData uri="http://schemas.openxmlformats.org/presentationml/2006/ole">
            <mc:AlternateContent xmlns:mc="http://schemas.openxmlformats.org/markup-compatibility/2006">
              <mc:Choice xmlns:v="urn:schemas-microsoft-com:vml" Requires="v">
                <p:oleObj spid="_x0000_s27691" r:id="rId7" imgW="10780952" imgH="3924848" progId="">
                  <p:embed/>
                </p:oleObj>
              </mc:Choice>
              <mc:Fallback>
                <p:oleObj r:id="rId7" imgW="10780952" imgH="3924848" progId="">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14375"/>
                        <a:ext cx="9144000" cy="33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501" name="Text Box 7"/>
          <p:cNvSpPr txBox="1">
            <a:spLocks noChangeArrowheads="1"/>
          </p:cNvSpPr>
          <p:nvPr/>
        </p:nvSpPr>
        <p:spPr bwMode="auto">
          <a:xfrm>
            <a:off x="4610100" y="1765300"/>
            <a:ext cx="1358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a:t>4 cm</a:t>
            </a:r>
          </a:p>
        </p:txBody>
      </p:sp>
      <p:sp>
        <p:nvSpPr>
          <p:cNvPr id="106502" name="Text Box 8"/>
          <p:cNvSpPr txBox="1">
            <a:spLocks noChangeArrowheads="1"/>
          </p:cNvSpPr>
          <p:nvPr/>
        </p:nvSpPr>
        <p:spPr bwMode="auto">
          <a:xfrm>
            <a:off x="395288" y="3843338"/>
            <a:ext cx="1816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200"/>
              <a:t>(840 – 760 = 80 m)</a:t>
            </a:r>
          </a:p>
        </p:txBody>
      </p:sp>
      <p:sp>
        <p:nvSpPr>
          <p:cNvPr id="106503" name="Text Box 9"/>
          <p:cNvSpPr txBox="1">
            <a:spLocks noChangeArrowheads="1"/>
          </p:cNvSpPr>
          <p:nvPr/>
        </p:nvSpPr>
        <p:spPr bwMode="auto">
          <a:xfrm>
            <a:off x="1090613" y="3654425"/>
            <a:ext cx="382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200"/>
              <a:t>80</a:t>
            </a:r>
          </a:p>
        </p:txBody>
      </p:sp>
      <p:sp>
        <p:nvSpPr>
          <p:cNvPr id="106504" name="AutoShape 10"/>
          <p:cNvSpPr>
            <a:spLocks noChangeArrowheads="1"/>
          </p:cNvSpPr>
          <p:nvPr/>
        </p:nvSpPr>
        <p:spPr bwMode="auto">
          <a:xfrm flipH="1">
            <a:off x="3025775" y="4438650"/>
            <a:ext cx="2447925" cy="828675"/>
          </a:xfrm>
          <a:prstGeom prst="rtTriangle">
            <a:avLst/>
          </a:prstGeom>
          <a:solidFill>
            <a:srgbClr val="CCFF99"/>
          </a:solidFill>
          <a:ln w="9525">
            <a:solidFill>
              <a:srgbClr val="33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sp>
        <p:nvSpPr>
          <p:cNvPr id="106505" name="Text Box 11"/>
          <p:cNvSpPr txBox="1">
            <a:spLocks noChangeArrowheads="1"/>
          </p:cNvSpPr>
          <p:nvPr/>
        </p:nvSpPr>
        <p:spPr bwMode="auto">
          <a:xfrm>
            <a:off x="2786063" y="5314950"/>
            <a:ext cx="3127375" cy="5492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   Distancia horizontal = 4 cm = 1.000 m</a:t>
            </a:r>
          </a:p>
          <a:p>
            <a:pPr algn="ctr" eaLnBrk="1" hangingPunct="1">
              <a:spcBef>
                <a:spcPct val="50000"/>
              </a:spcBef>
            </a:pPr>
            <a:endParaRPr lang="es-ES_tradnl" altLang="es-ES" sz="1200" b="1"/>
          </a:p>
        </p:txBody>
      </p:sp>
      <p:sp>
        <p:nvSpPr>
          <p:cNvPr id="106506" name="Text Box 12"/>
          <p:cNvSpPr txBox="1">
            <a:spLocks noChangeArrowheads="1"/>
          </p:cNvSpPr>
          <p:nvPr/>
        </p:nvSpPr>
        <p:spPr bwMode="auto">
          <a:xfrm>
            <a:off x="5653088" y="4725988"/>
            <a:ext cx="2543175" cy="5492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Desnivel = 80 m </a:t>
            </a:r>
            <a:r>
              <a:rPr lang="es-ES_tradnl" altLang="es-ES" sz="1200"/>
              <a:t> </a:t>
            </a:r>
            <a:endParaRPr lang="es-ES_tradnl" altLang="es-ES" sz="1200" b="1">
              <a:solidFill>
                <a:schemeClr val="accent2"/>
              </a:solidFill>
            </a:endParaRPr>
          </a:p>
          <a:p>
            <a:pPr algn="ctr" eaLnBrk="1" hangingPunct="1">
              <a:spcBef>
                <a:spcPct val="50000"/>
              </a:spcBef>
            </a:pPr>
            <a:endParaRPr lang="es-ES_tradnl" altLang="es-ES" sz="1200" b="1"/>
          </a:p>
        </p:txBody>
      </p:sp>
      <p:sp>
        <p:nvSpPr>
          <p:cNvPr id="106507" name="Line 13"/>
          <p:cNvSpPr>
            <a:spLocks noChangeShapeType="1"/>
          </p:cNvSpPr>
          <p:nvPr/>
        </p:nvSpPr>
        <p:spPr bwMode="auto">
          <a:xfrm>
            <a:off x="5581650" y="4402138"/>
            <a:ext cx="0" cy="863600"/>
          </a:xfrm>
          <a:prstGeom prst="line">
            <a:avLst/>
          </a:prstGeom>
          <a:noFill/>
          <a:ln w="9525">
            <a:solidFill>
              <a:srgbClr val="33993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6508" name="Text Box 14"/>
          <p:cNvSpPr txBox="1">
            <a:spLocks noChangeArrowheads="1"/>
          </p:cNvSpPr>
          <p:nvPr/>
        </p:nvSpPr>
        <p:spPr bwMode="auto">
          <a:xfrm>
            <a:off x="3038475" y="4414838"/>
            <a:ext cx="2087563" cy="54927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ES_tradnl" altLang="es-ES" sz="1200" b="1">
                <a:solidFill>
                  <a:schemeClr val="accent2"/>
                </a:solidFill>
              </a:rPr>
              <a:t>   Distancia real = ?</a:t>
            </a:r>
          </a:p>
          <a:p>
            <a:pPr algn="ctr" eaLnBrk="1" hangingPunct="1">
              <a:spcBef>
                <a:spcPct val="50000"/>
              </a:spcBef>
            </a:pPr>
            <a:endParaRPr lang="es-ES_tradnl" altLang="es-ES" sz="1200" b="1"/>
          </a:p>
        </p:txBody>
      </p:sp>
      <p:sp>
        <p:nvSpPr>
          <p:cNvPr id="106509" name="Line 15"/>
          <p:cNvSpPr>
            <a:spLocks noChangeShapeType="1"/>
          </p:cNvSpPr>
          <p:nvPr/>
        </p:nvSpPr>
        <p:spPr bwMode="auto">
          <a:xfrm flipV="1">
            <a:off x="3097213" y="4367213"/>
            <a:ext cx="2266950" cy="755650"/>
          </a:xfrm>
          <a:prstGeom prst="line">
            <a:avLst/>
          </a:prstGeom>
          <a:noFill/>
          <a:ln w="9525">
            <a:solidFill>
              <a:srgbClr val="33993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6510" name="Text Box 16"/>
          <p:cNvSpPr txBox="1">
            <a:spLocks noChangeArrowheads="1"/>
          </p:cNvSpPr>
          <p:nvPr/>
        </p:nvSpPr>
        <p:spPr bwMode="auto">
          <a:xfrm>
            <a:off x="7021513" y="2147888"/>
            <a:ext cx="5318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200"/>
              <a:t>80</a:t>
            </a:r>
            <a:r>
              <a:rPr lang="es-ES_tradnl" altLang="es-ES" sz="1200" baseline="30000"/>
              <a:t>2</a:t>
            </a:r>
            <a:endParaRPr lang="es-ES_tradnl" altLang="es-ES" sz="1200"/>
          </a:p>
        </p:txBody>
      </p:sp>
      <p:sp>
        <p:nvSpPr>
          <p:cNvPr id="106511" name="Text Box 17"/>
          <p:cNvSpPr txBox="1">
            <a:spLocks noChangeArrowheads="1"/>
          </p:cNvSpPr>
          <p:nvPr/>
        </p:nvSpPr>
        <p:spPr bwMode="auto">
          <a:xfrm>
            <a:off x="7967663" y="2141538"/>
            <a:ext cx="1176337"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200"/>
              <a:t>1003,19 m</a:t>
            </a:r>
          </a:p>
        </p:txBody>
      </p:sp>
      <p:sp>
        <p:nvSpPr>
          <p:cNvPr id="106512" name="Text Box 18"/>
          <p:cNvSpPr txBox="1">
            <a:spLocks noChangeArrowheads="1"/>
          </p:cNvSpPr>
          <p:nvPr/>
        </p:nvSpPr>
        <p:spPr bwMode="auto">
          <a:xfrm>
            <a:off x="6904038" y="3622675"/>
            <a:ext cx="5318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200"/>
              <a:t>80</a:t>
            </a:r>
          </a:p>
        </p:txBody>
      </p:sp>
      <p:sp>
        <p:nvSpPr>
          <p:cNvPr id="106513" name="Text Box 19"/>
          <p:cNvSpPr txBox="1">
            <a:spLocks noChangeArrowheads="1"/>
          </p:cNvSpPr>
          <p:nvPr/>
        </p:nvSpPr>
        <p:spPr bwMode="auto">
          <a:xfrm>
            <a:off x="8140700" y="3636963"/>
            <a:ext cx="531813"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_tradnl" altLang="es-ES" sz="1200"/>
              <a:t>8 %</a:t>
            </a:r>
          </a:p>
        </p:txBody>
      </p:sp>
      <p:sp>
        <p:nvSpPr>
          <p:cNvPr id="18" name="17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spTree>
    <p:extLst>
      <p:ext uri="{BB962C8B-B14F-4D97-AF65-F5344CB8AC3E}">
        <p14:creationId xmlns:p14="http://schemas.microsoft.com/office/powerpoint/2010/main" val="1784254669"/>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6271"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6272"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62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 y="116632"/>
            <a:ext cx="4740412"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476672"/>
            <a:ext cx="3168352" cy="295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6304" y="3573016"/>
            <a:ext cx="378142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7296"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7297"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7287" name="Picture 7"/>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620688"/>
            <a:ext cx="41148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4458" y="476672"/>
            <a:ext cx="277798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3274" y="3068960"/>
            <a:ext cx="3024336" cy="215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961" y="5644179"/>
            <a:ext cx="82581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39552" y="5301208"/>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97289" name="Picture 9"/>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6968" y="2060848"/>
            <a:ext cx="3962400" cy="5429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149744536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06507"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763761438"/>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06508"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4458" y="476672"/>
            <a:ext cx="277798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3274" y="3068960"/>
            <a:ext cx="3024336" cy="215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61" y="5644179"/>
            <a:ext cx="82581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39552" y="5301208"/>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106499" name="Picture 3"/>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19" y="774596"/>
            <a:ext cx="4252417" cy="99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0" name="Picture 4"/>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19" y="2076450"/>
            <a:ext cx="4394845" cy="1496566"/>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973393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1970033019"/>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07531"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1403994247"/>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07532"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4458" y="476672"/>
            <a:ext cx="277798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3274" y="3068960"/>
            <a:ext cx="3024336" cy="215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61" y="5644179"/>
            <a:ext cx="82581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39552" y="5301208"/>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107522"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764704"/>
            <a:ext cx="40767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3"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536" y="1556792"/>
            <a:ext cx="4076700" cy="91992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703638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1671482220"/>
              </p:ext>
            </p:extLst>
          </p:nvPr>
        </p:nvGraphicFramePr>
        <p:xfrm>
          <a:off x="3745020" y="0"/>
          <a:ext cx="5382090" cy="466725"/>
        </p:xfrm>
        <a:graphic>
          <a:graphicData uri="http://schemas.openxmlformats.org/presentationml/2006/ole">
            <mc:AlternateContent xmlns:mc="http://schemas.openxmlformats.org/markup-compatibility/2006">
              <mc:Choice xmlns:v="urn:schemas-microsoft-com:vml" Requires="v">
                <p:oleObj spid="_x0000_s108559" r:id="rId3" imgW="5161905" imgH="514422" progId="">
                  <p:embed/>
                </p:oleObj>
              </mc:Choice>
              <mc:Fallback>
                <p:oleObj r:id="rId3"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020" y="0"/>
                        <a:ext cx="5382090" cy="466725"/>
                      </a:xfrm>
                      <a:prstGeom prst="rect">
                        <a:avLst/>
                      </a:prstGeom>
                      <a:noFill/>
                      <a:ln>
                        <a:noFill/>
                      </a:ln>
                    </p:spPr>
                  </p:pic>
                </p:oleObj>
              </mc:Fallback>
            </mc:AlternateContent>
          </a:graphicData>
        </a:graphic>
      </p:graphicFrame>
      <p:graphicFrame>
        <p:nvGraphicFramePr>
          <p:cNvPr id="3" name="2 Objeto"/>
          <p:cNvGraphicFramePr>
            <a:graphicFrameLocks noGrp="1" noChangeAspect="1"/>
          </p:cNvGraphicFramePr>
          <p:nvPr>
            <p:extLst>
              <p:ext uri="{D42A27DB-BD31-4B8C-83A1-F6EECF244321}">
                <p14:modId xmlns:p14="http://schemas.microsoft.com/office/powerpoint/2010/main" val="2771327782"/>
              </p:ext>
            </p:extLst>
          </p:nvPr>
        </p:nvGraphicFramePr>
        <p:xfrm>
          <a:off x="-26538" y="-25259"/>
          <a:ext cx="5381625" cy="466725"/>
        </p:xfrm>
        <a:graphic>
          <a:graphicData uri="http://schemas.openxmlformats.org/presentationml/2006/ole">
            <mc:AlternateContent xmlns:mc="http://schemas.openxmlformats.org/markup-compatibility/2006">
              <mc:Choice xmlns:v="urn:schemas-microsoft-com:vml" Requires="v">
                <p:oleObj spid="_x0000_s108560" r:id="rId5" imgW="5161905" imgH="514422" progId="">
                  <p:embed/>
                </p:oleObj>
              </mc:Choice>
              <mc:Fallback>
                <p:oleObj r:id="rId5"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8" y="-25259"/>
                        <a:ext cx="53816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4 Objeto"/>
          <p:cNvGraphicFramePr>
            <a:graphicFrameLocks noGrp="1" noChangeAspect="1"/>
          </p:cNvGraphicFramePr>
          <p:nvPr>
            <p:extLst>
              <p:ext uri="{D42A27DB-BD31-4B8C-83A1-F6EECF244321}">
                <p14:modId xmlns:p14="http://schemas.microsoft.com/office/powerpoint/2010/main" val="2137642113"/>
              </p:ext>
            </p:extLst>
          </p:nvPr>
        </p:nvGraphicFramePr>
        <p:xfrm>
          <a:off x="-23122" y="6375315"/>
          <a:ext cx="9028545" cy="466725"/>
        </p:xfrm>
        <a:graphic>
          <a:graphicData uri="http://schemas.openxmlformats.org/presentationml/2006/ole">
            <mc:AlternateContent xmlns:mc="http://schemas.openxmlformats.org/markup-compatibility/2006">
              <mc:Choice xmlns:v="urn:schemas-microsoft-com:vml" Requires="v">
                <p:oleObj spid="_x0000_s108561" r:id="rId6" imgW="5161905" imgH="514422" progId="">
                  <p:embed/>
                </p:oleObj>
              </mc:Choice>
              <mc:Fallback>
                <p:oleObj r:id="rId6" imgW="5161905" imgH="514422" progId="">
                  <p:embed/>
                  <p:pic>
                    <p:nvPicPr>
                      <p:cNvPr id="0" name="1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2" y="6375315"/>
                        <a:ext cx="9028545" cy="466725"/>
                      </a:xfrm>
                      <a:prstGeom prst="rect">
                        <a:avLst/>
                      </a:prstGeom>
                      <a:noFill/>
                      <a:ln>
                        <a:noFill/>
                      </a:ln>
                    </p:spPr>
                  </p:pic>
                </p:oleObj>
              </mc:Fallback>
            </mc:AlternateContent>
          </a:graphicData>
        </a:graphic>
      </p:graphicFrame>
      <p:pic>
        <p:nvPicPr>
          <p:cNvPr id="4" name="Picture 3"/>
          <p:cNvPicPr/>
          <p:nvPr/>
        </p:nvPicPr>
        <p:blipFill rotWithShape="1">
          <a:blip r:embed="rId7"/>
          <a:srcRect t="16984" r="35674"/>
          <a:stretch/>
        </p:blipFill>
        <p:spPr>
          <a:xfrm>
            <a:off x="2339752" y="0"/>
            <a:ext cx="4680520" cy="6858000"/>
          </a:xfrm>
          <a:prstGeom prst="rect">
            <a:avLst/>
          </a:prstGeom>
          <a:ln w="0">
            <a:noFill/>
          </a:ln>
        </p:spPr>
      </p:pic>
    </p:spTree>
    <p:extLst>
      <p:ext uri="{BB962C8B-B14F-4D97-AF65-F5344CB8AC3E}">
        <p14:creationId xmlns:p14="http://schemas.microsoft.com/office/powerpoint/2010/main" val="1783405974"/>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1216352304"/>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09578"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8730084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09579"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4458" y="476672"/>
            <a:ext cx="277798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3274" y="3068960"/>
            <a:ext cx="3024336" cy="215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61" y="5644179"/>
            <a:ext cx="82581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39552" y="5301208"/>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109570"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5961" y="764704"/>
            <a:ext cx="40862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3" name="Picture 5"/>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4553" y="1484784"/>
            <a:ext cx="4255018" cy="18002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691896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6124358"/>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0602"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864887177"/>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0603"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4458" y="476672"/>
            <a:ext cx="277798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3274" y="3068960"/>
            <a:ext cx="3024336" cy="215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61" y="5644179"/>
            <a:ext cx="82581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39552" y="5301208"/>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110594"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5691" y="836712"/>
            <a:ext cx="412432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595"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5187" y="1412776"/>
            <a:ext cx="4410490" cy="504056"/>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939635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379483133"/>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1624"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471638301"/>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1625"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4458" y="476672"/>
            <a:ext cx="277798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3274" y="3068960"/>
            <a:ext cx="3024336" cy="215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61" y="5644179"/>
            <a:ext cx="82581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39552" y="5301208"/>
            <a:ext cx="8712969" cy="369332"/>
          </a:xfrm>
          <a:prstGeom prst="rect">
            <a:avLst/>
          </a:prstGeom>
          <a:noFill/>
        </p:spPr>
        <p:txBody>
          <a:bodyPr wrap="square" rtlCol="0">
            <a:spAutoFit/>
          </a:bodyPr>
          <a:lstStyle/>
          <a:p>
            <a:r>
              <a:rPr lang="es-ES" dirty="0" smtClean="0"/>
              <a:t>    </a:t>
            </a:r>
            <a:r>
              <a:rPr lang="es-ES" b="1" dirty="0" smtClean="0"/>
              <a:t>1                    2                      3                    4                     5                      6  </a:t>
            </a:r>
            <a:endParaRPr lang="es-ES" b="1" dirty="0"/>
          </a:p>
        </p:txBody>
      </p:sp>
      <p:pic>
        <p:nvPicPr>
          <p:cNvPr id="111618"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121" y="692696"/>
            <a:ext cx="40862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121" y="1628800"/>
            <a:ext cx="4331558" cy="1224136"/>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7675316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2275715117"/>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98314"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5113865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98315"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Google Shape;507;p52"/>
          <p:cNvPicPr preferRelativeResize="0"/>
          <p:nvPr/>
        </p:nvPicPr>
        <p:blipFill rotWithShape="1">
          <a:blip r:embed="rId6">
            <a:alphaModFix/>
          </a:blip>
          <a:srcRect/>
          <a:stretch/>
        </p:blipFill>
        <p:spPr>
          <a:xfrm>
            <a:off x="1835696" y="0"/>
            <a:ext cx="4104456" cy="6858000"/>
          </a:xfrm>
          <a:prstGeom prst="rect">
            <a:avLst/>
          </a:prstGeom>
          <a:noFill/>
          <a:ln>
            <a:noFill/>
          </a:ln>
        </p:spPr>
      </p:pic>
    </p:spTree>
    <p:extLst>
      <p:ext uri="{BB962C8B-B14F-4D97-AF65-F5344CB8AC3E}">
        <p14:creationId xmlns:p14="http://schemas.microsoft.com/office/powerpoint/2010/main" val="1547277568"/>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018729920"/>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2645"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3402948915"/>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2646"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26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7189"/>
            <a:ext cx="9227675" cy="602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065650"/>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Grp="1" noChangeAspect="1"/>
          </p:cNvGraphicFramePr>
          <p:nvPr>
            <p:ph sz="half" idx="1"/>
          </p:nvPr>
        </p:nvGraphicFramePr>
        <p:xfrm>
          <a:off x="0" y="0"/>
          <a:ext cx="4494213" cy="447675"/>
        </p:xfrm>
        <a:graphic>
          <a:graphicData uri="http://schemas.openxmlformats.org/presentationml/2006/ole">
            <mc:AlternateContent xmlns:mc="http://schemas.openxmlformats.org/markup-compatibility/2006">
              <mc:Choice xmlns:v="urn:schemas-microsoft-com:vml" Requires="v">
                <p:oleObj spid="_x0000_s28714" r:id="rId4" imgW="5161905" imgH="514422" progId="">
                  <p:embed/>
                </p:oleObj>
              </mc:Choice>
              <mc:Fallback>
                <p:oleObj r:id="rId4"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42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7523" name="Object 3"/>
          <p:cNvGraphicFramePr>
            <a:graphicFrameLocks noGrp="1" noChangeAspect="1"/>
          </p:cNvGraphicFramePr>
          <p:nvPr>
            <p:ph sz="half" idx="2"/>
          </p:nvPr>
        </p:nvGraphicFramePr>
        <p:xfrm>
          <a:off x="944563" y="6386513"/>
          <a:ext cx="8199437" cy="471487"/>
        </p:xfrm>
        <a:graphic>
          <a:graphicData uri="http://schemas.openxmlformats.org/presentationml/2006/ole">
            <mc:AlternateContent xmlns:mc="http://schemas.openxmlformats.org/markup-compatibility/2006">
              <mc:Choice xmlns:v="urn:schemas-microsoft-com:vml" Requires="v">
                <p:oleObj spid="_x0000_s28715" r:id="rId6" imgW="5161905" imgH="514422" progId="">
                  <p:embed/>
                </p:oleObj>
              </mc:Choice>
              <mc:Fallback>
                <p:oleObj r:id="rId6" imgW="5161905" imgH="51442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6386513"/>
                        <a:ext cx="81994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752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63" y="4370388"/>
            <a:ext cx="637222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Rectangle 8"/>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graphicFrame>
        <p:nvGraphicFramePr>
          <p:cNvPr id="107527" name="Object 7"/>
          <p:cNvGraphicFramePr>
            <a:graphicFrameLocks noChangeAspect="1"/>
          </p:cNvGraphicFramePr>
          <p:nvPr/>
        </p:nvGraphicFramePr>
        <p:xfrm>
          <a:off x="333375" y="1550988"/>
          <a:ext cx="4457700" cy="2838450"/>
        </p:xfrm>
        <a:graphic>
          <a:graphicData uri="http://schemas.openxmlformats.org/presentationml/2006/ole">
            <mc:AlternateContent xmlns:mc="http://schemas.openxmlformats.org/markup-compatibility/2006">
              <mc:Choice xmlns:v="urn:schemas-microsoft-com:vml" Requires="v">
                <p:oleObj spid="_x0000_s28716" r:id="rId8" imgW="8085714" imgH="5152381" progId="Unknown">
                  <p:embed/>
                </p:oleObj>
              </mc:Choice>
              <mc:Fallback>
                <p:oleObj r:id="rId8" imgW="8085714" imgH="5152381" progId="Unknown">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375" y="1550988"/>
                        <a:ext cx="44577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956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350" y="4951413"/>
            <a:ext cx="4321175"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565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2025" y="1611313"/>
            <a:ext cx="41481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565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9338" y="2085975"/>
            <a:ext cx="40068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5660" name="Rectangle 12"/>
          <p:cNvSpPr>
            <a:spLocks noChangeArrowheads="1"/>
          </p:cNvSpPr>
          <p:nvPr/>
        </p:nvSpPr>
        <p:spPr bwMode="auto">
          <a:xfrm>
            <a:off x="4784725" y="1604963"/>
            <a:ext cx="4014788" cy="1470025"/>
          </a:xfrm>
          <a:prstGeom prst="rect">
            <a:avLst/>
          </a:prstGeom>
          <a:solidFill>
            <a:schemeClr val="accent1">
              <a:alpha val="2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ltLang="es-ES"/>
          </a:p>
        </p:txBody>
      </p:sp>
      <p:pic>
        <p:nvPicPr>
          <p:cNvPr id="79566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543050"/>
            <a:ext cx="4722813"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7262813" y="6489700"/>
            <a:ext cx="1684337" cy="246063"/>
          </a:xfrm>
          <a:prstGeom prst="rect">
            <a:avLst/>
          </a:prstGeom>
          <a:noFill/>
        </p:spPr>
        <p:txBody>
          <a:bodyPr>
            <a:spAutoFit/>
          </a:bodyPr>
          <a:lstStyle/>
          <a:p>
            <a:pPr>
              <a:defRPr/>
            </a:pPr>
            <a:r>
              <a:rPr lang="es-ES" sz="1000" b="1" dirty="0">
                <a:solidFill>
                  <a:schemeClr val="bg1"/>
                </a:solidFill>
                <a:latin typeface="+mn-lt"/>
                <a:ea typeface="Verdana" panose="020B0604030504040204" pitchFamily="34" charset="0"/>
                <a:cs typeface="Verdana" panose="020B0604030504040204" pitchFamily="34" charset="0"/>
              </a:rPr>
              <a:t>Profesor: </a:t>
            </a:r>
            <a:r>
              <a:rPr lang="es-ES" sz="1000" b="1" i="1" dirty="0">
                <a:solidFill>
                  <a:schemeClr val="bg1"/>
                </a:solidFill>
                <a:latin typeface="+mn-lt"/>
                <a:ea typeface="Verdana" panose="020B0604030504040204" pitchFamily="34" charset="0"/>
                <a:cs typeface="Verdana" panose="020B0604030504040204" pitchFamily="34" charset="0"/>
              </a:rPr>
              <a:t>Javier Pérez </a:t>
            </a:r>
          </a:p>
        </p:txBody>
      </p:sp>
      <p:pic>
        <p:nvPicPr>
          <p:cNvPr id="28686"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963" y="836712"/>
            <a:ext cx="14859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40636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795657"/>
                                        </p:tgtEl>
                                        <p:attrNameLst>
                                          <p:attrName>style.visibility</p:attrName>
                                        </p:attrNameLst>
                                      </p:cBhvr>
                                      <p:to>
                                        <p:strVal val="visible"/>
                                      </p:to>
                                    </p:set>
                                    <p:anim calcmode="lin" valueType="num">
                                      <p:cBhvr>
                                        <p:cTn id="7" dur="500" fill="hold"/>
                                        <p:tgtEl>
                                          <p:spTgt spid="795657"/>
                                        </p:tgtEl>
                                        <p:attrNameLst>
                                          <p:attrName>ppt_w</p:attrName>
                                        </p:attrNameLst>
                                      </p:cBhvr>
                                      <p:tavLst>
                                        <p:tav tm="0">
                                          <p:val>
                                            <p:strVal val="#ppt_w*0.05"/>
                                          </p:val>
                                        </p:tav>
                                        <p:tav tm="100000">
                                          <p:val>
                                            <p:strVal val="#ppt_w"/>
                                          </p:val>
                                        </p:tav>
                                      </p:tavLst>
                                    </p:anim>
                                    <p:anim calcmode="lin" valueType="num">
                                      <p:cBhvr>
                                        <p:cTn id="8" dur="500" fill="hold"/>
                                        <p:tgtEl>
                                          <p:spTgt spid="795657"/>
                                        </p:tgtEl>
                                        <p:attrNameLst>
                                          <p:attrName>ppt_h</p:attrName>
                                        </p:attrNameLst>
                                      </p:cBhvr>
                                      <p:tavLst>
                                        <p:tav tm="0">
                                          <p:val>
                                            <p:strVal val="#ppt_h"/>
                                          </p:val>
                                        </p:tav>
                                        <p:tav tm="100000">
                                          <p:val>
                                            <p:strVal val="#ppt_h"/>
                                          </p:val>
                                        </p:tav>
                                      </p:tavLst>
                                    </p:anim>
                                    <p:anim calcmode="lin" valueType="num">
                                      <p:cBhvr>
                                        <p:cTn id="9" dur="500" fill="hold"/>
                                        <p:tgtEl>
                                          <p:spTgt spid="795657"/>
                                        </p:tgtEl>
                                        <p:attrNameLst>
                                          <p:attrName>ppt_x</p:attrName>
                                        </p:attrNameLst>
                                      </p:cBhvr>
                                      <p:tavLst>
                                        <p:tav tm="0">
                                          <p:val>
                                            <p:strVal val="#ppt_x-.2"/>
                                          </p:val>
                                        </p:tav>
                                        <p:tav tm="100000">
                                          <p:val>
                                            <p:strVal val="#ppt_x"/>
                                          </p:val>
                                        </p:tav>
                                      </p:tavLst>
                                    </p:anim>
                                    <p:anim calcmode="lin" valueType="num">
                                      <p:cBhvr>
                                        <p:cTn id="10" dur="500" fill="hold"/>
                                        <p:tgtEl>
                                          <p:spTgt spid="795657"/>
                                        </p:tgtEl>
                                        <p:attrNameLst>
                                          <p:attrName>ppt_y</p:attrName>
                                        </p:attrNameLst>
                                      </p:cBhvr>
                                      <p:tavLst>
                                        <p:tav tm="0">
                                          <p:val>
                                            <p:strVal val="#ppt_y"/>
                                          </p:val>
                                        </p:tav>
                                        <p:tav tm="100000">
                                          <p:val>
                                            <p:strVal val="#ppt_y"/>
                                          </p:val>
                                        </p:tav>
                                      </p:tavLst>
                                    </p:anim>
                                    <p:animEffect transition="in" filter="fade">
                                      <p:cBhvr>
                                        <p:cTn id="11" dur="500"/>
                                        <p:tgtEl>
                                          <p:spTgt spid="79565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795658"/>
                                        </p:tgtEl>
                                        <p:attrNameLst>
                                          <p:attrName>style.visibility</p:attrName>
                                        </p:attrNameLst>
                                      </p:cBhvr>
                                      <p:to>
                                        <p:strVal val="visible"/>
                                      </p:to>
                                    </p:set>
                                    <p:anim calcmode="lin" valueType="num">
                                      <p:cBhvr>
                                        <p:cTn id="16" dur="500" fill="hold"/>
                                        <p:tgtEl>
                                          <p:spTgt spid="795658"/>
                                        </p:tgtEl>
                                        <p:attrNameLst>
                                          <p:attrName>ppt_w</p:attrName>
                                        </p:attrNameLst>
                                      </p:cBhvr>
                                      <p:tavLst>
                                        <p:tav tm="0">
                                          <p:val>
                                            <p:strVal val="#ppt_w*0.05"/>
                                          </p:val>
                                        </p:tav>
                                        <p:tav tm="100000">
                                          <p:val>
                                            <p:strVal val="#ppt_w"/>
                                          </p:val>
                                        </p:tav>
                                      </p:tavLst>
                                    </p:anim>
                                    <p:anim calcmode="lin" valueType="num">
                                      <p:cBhvr>
                                        <p:cTn id="17" dur="500" fill="hold"/>
                                        <p:tgtEl>
                                          <p:spTgt spid="795658"/>
                                        </p:tgtEl>
                                        <p:attrNameLst>
                                          <p:attrName>ppt_h</p:attrName>
                                        </p:attrNameLst>
                                      </p:cBhvr>
                                      <p:tavLst>
                                        <p:tav tm="0">
                                          <p:val>
                                            <p:strVal val="#ppt_h"/>
                                          </p:val>
                                        </p:tav>
                                        <p:tav tm="100000">
                                          <p:val>
                                            <p:strVal val="#ppt_h"/>
                                          </p:val>
                                        </p:tav>
                                      </p:tavLst>
                                    </p:anim>
                                    <p:anim calcmode="lin" valueType="num">
                                      <p:cBhvr>
                                        <p:cTn id="18" dur="500" fill="hold"/>
                                        <p:tgtEl>
                                          <p:spTgt spid="795658"/>
                                        </p:tgtEl>
                                        <p:attrNameLst>
                                          <p:attrName>ppt_x</p:attrName>
                                        </p:attrNameLst>
                                      </p:cBhvr>
                                      <p:tavLst>
                                        <p:tav tm="0">
                                          <p:val>
                                            <p:strVal val="#ppt_x-.2"/>
                                          </p:val>
                                        </p:tav>
                                        <p:tav tm="100000">
                                          <p:val>
                                            <p:strVal val="#ppt_x"/>
                                          </p:val>
                                        </p:tav>
                                      </p:tavLst>
                                    </p:anim>
                                    <p:anim calcmode="lin" valueType="num">
                                      <p:cBhvr>
                                        <p:cTn id="19" dur="500" fill="hold"/>
                                        <p:tgtEl>
                                          <p:spTgt spid="795658"/>
                                        </p:tgtEl>
                                        <p:attrNameLst>
                                          <p:attrName>ppt_y</p:attrName>
                                        </p:attrNameLst>
                                      </p:cBhvr>
                                      <p:tavLst>
                                        <p:tav tm="0">
                                          <p:val>
                                            <p:strVal val="#ppt_y"/>
                                          </p:val>
                                        </p:tav>
                                        <p:tav tm="100000">
                                          <p:val>
                                            <p:strVal val="#ppt_y"/>
                                          </p:val>
                                        </p:tav>
                                      </p:tavLst>
                                    </p:anim>
                                    <p:animEffect transition="in" filter="fade">
                                      <p:cBhvr>
                                        <p:cTn id="20" dur="500"/>
                                        <p:tgtEl>
                                          <p:spTgt spid="795658"/>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795660"/>
                                        </p:tgtEl>
                                        <p:attrNameLst>
                                          <p:attrName>style.visibility</p:attrName>
                                        </p:attrNameLst>
                                      </p:cBhvr>
                                      <p:to>
                                        <p:strVal val="visible"/>
                                      </p:to>
                                    </p:set>
                                    <p:anim calcmode="lin" valueType="num">
                                      <p:cBhvr>
                                        <p:cTn id="23" dur="500" fill="hold"/>
                                        <p:tgtEl>
                                          <p:spTgt spid="795660"/>
                                        </p:tgtEl>
                                        <p:attrNameLst>
                                          <p:attrName>ppt_w</p:attrName>
                                        </p:attrNameLst>
                                      </p:cBhvr>
                                      <p:tavLst>
                                        <p:tav tm="0">
                                          <p:val>
                                            <p:strVal val="#ppt_w*0.05"/>
                                          </p:val>
                                        </p:tav>
                                        <p:tav tm="100000">
                                          <p:val>
                                            <p:strVal val="#ppt_w"/>
                                          </p:val>
                                        </p:tav>
                                      </p:tavLst>
                                    </p:anim>
                                    <p:anim calcmode="lin" valueType="num">
                                      <p:cBhvr>
                                        <p:cTn id="24" dur="500" fill="hold"/>
                                        <p:tgtEl>
                                          <p:spTgt spid="795660"/>
                                        </p:tgtEl>
                                        <p:attrNameLst>
                                          <p:attrName>ppt_h</p:attrName>
                                        </p:attrNameLst>
                                      </p:cBhvr>
                                      <p:tavLst>
                                        <p:tav tm="0">
                                          <p:val>
                                            <p:strVal val="#ppt_h"/>
                                          </p:val>
                                        </p:tav>
                                        <p:tav tm="100000">
                                          <p:val>
                                            <p:strVal val="#ppt_h"/>
                                          </p:val>
                                        </p:tav>
                                      </p:tavLst>
                                    </p:anim>
                                    <p:anim calcmode="lin" valueType="num">
                                      <p:cBhvr>
                                        <p:cTn id="25" dur="500" fill="hold"/>
                                        <p:tgtEl>
                                          <p:spTgt spid="795660"/>
                                        </p:tgtEl>
                                        <p:attrNameLst>
                                          <p:attrName>ppt_x</p:attrName>
                                        </p:attrNameLst>
                                      </p:cBhvr>
                                      <p:tavLst>
                                        <p:tav tm="0">
                                          <p:val>
                                            <p:strVal val="#ppt_x-.2"/>
                                          </p:val>
                                        </p:tav>
                                        <p:tav tm="100000">
                                          <p:val>
                                            <p:strVal val="#ppt_x"/>
                                          </p:val>
                                        </p:tav>
                                      </p:tavLst>
                                    </p:anim>
                                    <p:anim calcmode="lin" valueType="num">
                                      <p:cBhvr>
                                        <p:cTn id="26" dur="500" fill="hold"/>
                                        <p:tgtEl>
                                          <p:spTgt spid="795660"/>
                                        </p:tgtEl>
                                        <p:attrNameLst>
                                          <p:attrName>ppt_y</p:attrName>
                                        </p:attrNameLst>
                                      </p:cBhvr>
                                      <p:tavLst>
                                        <p:tav tm="0">
                                          <p:val>
                                            <p:strVal val="#ppt_y"/>
                                          </p:val>
                                        </p:tav>
                                        <p:tav tm="100000">
                                          <p:val>
                                            <p:strVal val="#ppt_y"/>
                                          </p:val>
                                        </p:tav>
                                      </p:tavLst>
                                    </p:anim>
                                    <p:animEffect transition="in" filter="fade">
                                      <p:cBhvr>
                                        <p:cTn id="27" dur="500"/>
                                        <p:tgtEl>
                                          <p:spTgt spid="795660"/>
                                        </p:tgtEl>
                                      </p:cBhvr>
                                    </p:animEffect>
                                  </p:childTnLst>
                                </p:cTn>
                              </p:par>
                              <p:par>
                                <p:cTn id="28" presetID="54" presetClass="entr" presetSubtype="0" accel="100000" fill="hold" nodeType="withEffect">
                                  <p:stCondLst>
                                    <p:cond delay="0"/>
                                  </p:stCondLst>
                                  <p:childTnLst>
                                    <p:set>
                                      <p:cBhvr>
                                        <p:cTn id="29" dur="1" fill="hold">
                                          <p:stCondLst>
                                            <p:cond delay="0"/>
                                          </p:stCondLst>
                                        </p:cTn>
                                        <p:tgtEl>
                                          <p:spTgt spid="795661"/>
                                        </p:tgtEl>
                                        <p:attrNameLst>
                                          <p:attrName>style.visibility</p:attrName>
                                        </p:attrNameLst>
                                      </p:cBhvr>
                                      <p:to>
                                        <p:strVal val="visible"/>
                                      </p:to>
                                    </p:set>
                                    <p:anim calcmode="lin" valueType="num">
                                      <p:cBhvr>
                                        <p:cTn id="30" dur="500" fill="hold"/>
                                        <p:tgtEl>
                                          <p:spTgt spid="795661"/>
                                        </p:tgtEl>
                                        <p:attrNameLst>
                                          <p:attrName>ppt_w</p:attrName>
                                        </p:attrNameLst>
                                      </p:cBhvr>
                                      <p:tavLst>
                                        <p:tav tm="0">
                                          <p:val>
                                            <p:strVal val="#ppt_w*0.05"/>
                                          </p:val>
                                        </p:tav>
                                        <p:tav tm="100000">
                                          <p:val>
                                            <p:strVal val="#ppt_w"/>
                                          </p:val>
                                        </p:tav>
                                      </p:tavLst>
                                    </p:anim>
                                    <p:anim calcmode="lin" valueType="num">
                                      <p:cBhvr>
                                        <p:cTn id="31" dur="500" fill="hold"/>
                                        <p:tgtEl>
                                          <p:spTgt spid="795661"/>
                                        </p:tgtEl>
                                        <p:attrNameLst>
                                          <p:attrName>ppt_h</p:attrName>
                                        </p:attrNameLst>
                                      </p:cBhvr>
                                      <p:tavLst>
                                        <p:tav tm="0">
                                          <p:val>
                                            <p:strVal val="#ppt_h"/>
                                          </p:val>
                                        </p:tav>
                                        <p:tav tm="100000">
                                          <p:val>
                                            <p:strVal val="#ppt_h"/>
                                          </p:val>
                                        </p:tav>
                                      </p:tavLst>
                                    </p:anim>
                                    <p:anim calcmode="lin" valueType="num">
                                      <p:cBhvr>
                                        <p:cTn id="32" dur="500" fill="hold"/>
                                        <p:tgtEl>
                                          <p:spTgt spid="795661"/>
                                        </p:tgtEl>
                                        <p:attrNameLst>
                                          <p:attrName>ppt_x</p:attrName>
                                        </p:attrNameLst>
                                      </p:cBhvr>
                                      <p:tavLst>
                                        <p:tav tm="0">
                                          <p:val>
                                            <p:strVal val="#ppt_x-.2"/>
                                          </p:val>
                                        </p:tav>
                                        <p:tav tm="100000">
                                          <p:val>
                                            <p:strVal val="#ppt_x"/>
                                          </p:val>
                                        </p:tav>
                                      </p:tavLst>
                                    </p:anim>
                                    <p:anim calcmode="lin" valueType="num">
                                      <p:cBhvr>
                                        <p:cTn id="33" dur="500" fill="hold"/>
                                        <p:tgtEl>
                                          <p:spTgt spid="795661"/>
                                        </p:tgtEl>
                                        <p:attrNameLst>
                                          <p:attrName>ppt_y</p:attrName>
                                        </p:attrNameLst>
                                      </p:cBhvr>
                                      <p:tavLst>
                                        <p:tav tm="0">
                                          <p:val>
                                            <p:strVal val="#ppt_y"/>
                                          </p:val>
                                        </p:tav>
                                        <p:tav tm="100000">
                                          <p:val>
                                            <p:strVal val="#ppt_y"/>
                                          </p:val>
                                        </p:tav>
                                      </p:tavLst>
                                    </p:anim>
                                    <p:animEffect transition="in" filter="fade">
                                      <p:cBhvr>
                                        <p:cTn id="34" dur="500"/>
                                        <p:tgtEl>
                                          <p:spTgt spid="795661"/>
                                        </p:tgtEl>
                                      </p:cBhvr>
                                    </p:animEffect>
                                  </p:childTnLst>
                                </p:cTn>
                              </p:par>
                              <p:par>
                                <p:cTn id="35" presetID="54" presetClass="entr" presetSubtype="0" accel="100000" fill="hold" nodeType="withEffect">
                                  <p:stCondLst>
                                    <p:cond delay="0"/>
                                  </p:stCondLst>
                                  <p:childTnLst>
                                    <p:set>
                                      <p:cBhvr>
                                        <p:cTn id="36" dur="1" fill="hold">
                                          <p:stCondLst>
                                            <p:cond delay="0"/>
                                          </p:stCondLst>
                                        </p:cTn>
                                        <p:tgtEl>
                                          <p:spTgt spid="795659"/>
                                        </p:tgtEl>
                                        <p:attrNameLst>
                                          <p:attrName>style.visibility</p:attrName>
                                        </p:attrNameLst>
                                      </p:cBhvr>
                                      <p:to>
                                        <p:strVal val="visible"/>
                                      </p:to>
                                    </p:set>
                                    <p:anim calcmode="lin" valueType="num">
                                      <p:cBhvr>
                                        <p:cTn id="37" dur="500" fill="hold"/>
                                        <p:tgtEl>
                                          <p:spTgt spid="795659"/>
                                        </p:tgtEl>
                                        <p:attrNameLst>
                                          <p:attrName>ppt_w</p:attrName>
                                        </p:attrNameLst>
                                      </p:cBhvr>
                                      <p:tavLst>
                                        <p:tav tm="0">
                                          <p:val>
                                            <p:strVal val="#ppt_w*0.05"/>
                                          </p:val>
                                        </p:tav>
                                        <p:tav tm="100000">
                                          <p:val>
                                            <p:strVal val="#ppt_w"/>
                                          </p:val>
                                        </p:tav>
                                      </p:tavLst>
                                    </p:anim>
                                    <p:anim calcmode="lin" valueType="num">
                                      <p:cBhvr>
                                        <p:cTn id="38" dur="500" fill="hold"/>
                                        <p:tgtEl>
                                          <p:spTgt spid="795659"/>
                                        </p:tgtEl>
                                        <p:attrNameLst>
                                          <p:attrName>ppt_h</p:attrName>
                                        </p:attrNameLst>
                                      </p:cBhvr>
                                      <p:tavLst>
                                        <p:tav tm="0">
                                          <p:val>
                                            <p:strVal val="#ppt_h"/>
                                          </p:val>
                                        </p:tav>
                                        <p:tav tm="100000">
                                          <p:val>
                                            <p:strVal val="#ppt_h"/>
                                          </p:val>
                                        </p:tav>
                                      </p:tavLst>
                                    </p:anim>
                                    <p:anim calcmode="lin" valueType="num">
                                      <p:cBhvr>
                                        <p:cTn id="39" dur="500" fill="hold"/>
                                        <p:tgtEl>
                                          <p:spTgt spid="795659"/>
                                        </p:tgtEl>
                                        <p:attrNameLst>
                                          <p:attrName>ppt_x</p:attrName>
                                        </p:attrNameLst>
                                      </p:cBhvr>
                                      <p:tavLst>
                                        <p:tav tm="0">
                                          <p:val>
                                            <p:strVal val="#ppt_x-.2"/>
                                          </p:val>
                                        </p:tav>
                                        <p:tav tm="100000">
                                          <p:val>
                                            <p:strVal val="#ppt_x"/>
                                          </p:val>
                                        </p:tav>
                                      </p:tavLst>
                                    </p:anim>
                                    <p:anim calcmode="lin" valueType="num">
                                      <p:cBhvr>
                                        <p:cTn id="40" dur="500" fill="hold"/>
                                        <p:tgtEl>
                                          <p:spTgt spid="795659"/>
                                        </p:tgtEl>
                                        <p:attrNameLst>
                                          <p:attrName>ppt_y</p:attrName>
                                        </p:attrNameLst>
                                      </p:cBhvr>
                                      <p:tavLst>
                                        <p:tav tm="0">
                                          <p:val>
                                            <p:strVal val="#ppt_y"/>
                                          </p:val>
                                        </p:tav>
                                        <p:tav tm="100000">
                                          <p:val>
                                            <p:strVal val="#ppt_y"/>
                                          </p:val>
                                        </p:tav>
                                      </p:tavLst>
                                    </p:anim>
                                    <p:animEffect transition="in" filter="fade">
                                      <p:cBhvr>
                                        <p:cTn id="41" dur="500"/>
                                        <p:tgtEl>
                                          <p:spTgt spid="795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6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4290777286"/>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3671"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231780636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3672"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548680"/>
            <a:ext cx="472817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5784" y="678167"/>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289544"/>
            <a:ext cx="367665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96839"/>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Grp="1" noChangeAspect="1"/>
          </p:cNvGraphicFramePr>
          <p:nvPr>
            <p:extLst>
              <p:ext uri="{D42A27DB-BD31-4B8C-83A1-F6EECF244321}">
                <p14:modId xmlns:p14="http://schemas.microsoft.com/office/powerpoint/2010/main" val="19125449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14697" r:id="rId3" imgW="5161905" imgH="514422" progId="">
                  <p:embed/>
                </p:oleObj>
              </mc:Choice>
              <mc:Fallback>
                <p:oleObj r:id="rId3"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5 Objeto"/>
          <p:cNvGraphicFramePr>
            <a:graphicFrameLocks noGrp="1" noChangeAspect="1"/>
          </p:cNvGraphicFramePr>
          <p:nvPr>
            <p:extLst>
              <p:ext uri="{D42A27DB-BD31-4B8C-83A1-F6EECF244321}">
                <p14:modId xmlns:p14="http://schemas.microsoft.com/office/powerpoint/2010/main" val="39987799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14698" r:id="rId5" imgW="5161905" imgH="514422" progId="">
                  <p:embed/>
                </p:oleObj>
              </mc:Choice>
              <mc:Fallback>
                <p:oleObj r:id="rId5" imgW="5161905" imgH="51442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0"/>
            <a:ext cx="2952328" cy="261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729" y="2611376"/>
            <a:ext cx="2934942" cy="211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4914137"/>
            <a:ext cx="8096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39552" y="4540477"/>
            <a:ext cx="8712969" cy="369332"/>
          </a:xfrm>
          <a:prstGeom prst="rect">
            <a:avLst/>
          </a:prstGeom>
          <a:noFill/>
        </p:spPr>
        <p:txBody>
          <a:bodyPr wrap="square" rtlCol="0">
            <a:spAutoFit/>
          </a:bodyPr>
          <a:lstStyle/>
          <a:p>
            <a:r>
              <a:rPr lang="es-ES" dirty="0" smtClean="0"/>
              <a:t>    </a:t>
            </a:r>
            <a:r>
              <a:rPr lang="es-ES" b="1" dirty="0" smtClean="0"/>
              <a:t>1                    2                  </a:t>
            </a:r>
            <a:r>
              <a:rPr lang="es-ES" b="1" dirty="0" smtClean="0"/>
              <a:t> </a:t>
            </a:r>
            <a:r>
              <a:rPr lang="es-ES" b="1" dirty="0" smtClean="0"/>
              <a:t>3                    4                     5                      6  </a:t>
            </a:r>
            <a:endParaRPr lang="es-ES" b="1" dirty="0"/>
          </a:p>
        </p:txBody>
      </p:sp>
      <p:sp>
        <p:nvSpPr>
          <p:cNvPr id="9" name="8 CuadroTexto"/>
          <p:cNvSpPr txBox="1"/>
          <p:nvPr/>
        </p:nvSpPr>
        <p:spPr>
          <a:xfrm>
            <a:off x="4108140" y="5949280"/>
            <a:ext cx="927719" cy="369332"/>
          </a:xfrm>
          <a:prstGeom prst="rect">
            <a:avLst/>
          </a:prstGeom>
          <a:noFill/>
        </p:spPr>
        <p:txBody>
          <a:bodyPr wrap="square" rtlCol="0">
            <a:spAutoFit/>
          </a:bodyPr>
          <a:lstStyle/>
          <a:p>
            <a:r>
              <a:rPr lang="es-ES" b="1" dirty="0" smtClean="0"/>
              <a:t>7          </a:t>
            </a:r>
            <a:endParaRPr lang="es-ES" b="1" dirty="0"/>
          </a:p>
        </p:txBody>
      </p:sp>
      <p:pic>
        <p:nvPicPr>
          <p:cNvPr id="114693" name="Picture 5"/>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5388" y="729425"/>
            <a:ext cx="41814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439742"/>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4044542670"/>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38246" r:id="rId3" imgW="5161905" imgH="514422" progId="">
                  <p:embed/>
                </p:oleObj>
              </mc:Choice>
              <mc:Fallback>
                <p:oleObj r:id="rId3"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93" y="224118"/>
            <a:ext cx="6686961" cy="506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588558" y="1334625"/>
            <a:ext cx="4719918" cy="1525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3070410" y="2658412"/>
            <a:ext cx="4719918" cy="2854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364" name="Picture 4" descr="Anticl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558" y="1953734"/>
            <a:ext cx="4010771" cy="35595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Objeto"/>
          <p:cNvGraphicFramePr>
            <a:graphicFrameLocks noGrp="1" noChangeAspect="1"/>
          </p:cNvGraphicFramePr>
          <p:nvPr>
            <p:extLst>
              <p:ext uri="{D42A27DB-BD31-4B8C-83A1-F6EECF244321}">
                <p14:modId xmlns:p14="http://schemas.microsoft.com/office/powerpoint/2010/main" val="3422181158"/>
              </p:ext>
            </p:extLst>
          </p:nvPr>
        </p:nvGraphicFramePr>
        <p:xfrm>
          <a:off x="-35432" y="6391275"/>
          <a:ext cx="9144000" cy="466725"/>
        </p:xfrm>
        <a:graphic>
          <a:graphicData uri="http://schemas.openxmlformats.org/presentationml/2006/ole">
            <mc:AlternateContent xmlns:mc="http://schemas.openxmlformats.org/markup-compatibility/2006">
              <mc:Choice xmlns:v="urn:schemas-microsoft-com:vml" Requires="v">
                <p:oleObj spid="_x0000_s138247" r:id="rId7" imgW="5161905" imgH="514422" progId="">
                  <p:embed/>
                </p:oleObj>
              </mc:Choice>
              <mc:Fallback>
                <p:oleObj r:id="rId7"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2"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65725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nticlinal | Diccionari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446" y="479732"/>
            <a:ext cx="6904131" cy="61308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Grp="1" noChangeAspect="1"/>
          </p:cNvGraphicFramePr>
          <p:nvPr>
            <p:extLst>
              <p:ext uri="{D42A27DB-BD31-4B8C-83A1-F6EECF244321}">
                <p14:modId xmlns:p14="http://schemas.microsoft.com/office/powerpoint/2010/main" val="19125449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39270" r:id="rId4" imgW="5161905" imgH="514422" progId="">
                  <p:embed/>
                </p:oleObj>
              </mc:Choice>
              <mc:Fallback>
                <p:oleObj r:id="rId4" imgW="5161905" imgH="514422" progId="">
                  <p:embed/>
                  <p:pic>
                    <p:nvPicPr>
                      <p:cNvPr id="0" name="4 Objeto"/>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2 Objeto"/>
          <p:cNvGraphicFramePr>
            <a:graphicFrameLocks noGrp="1" noChangeAspect="1"/>
          </p:cNvGraphicFramePr>
          <p:nvPr>
            <p:extLst>
              <p:ext uri="{D42A27DB-BD31-4B8C-83A1-F6EECF244321}">
                <p14:modId xmlns:p14="http://schemas.microsoft.com/office/powerpoint/2010/main" val="298264863"/>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39271" r:id="rId6" imgW="5161905" imgH="514422" progId="">
                  <p:embed/>
                </p:oleObj>
              </mc:Choice>
              <mc:Fallback>
                <p:oleObj r:id="rId6" imgW="5161905" imgH="514422" progId="">
                  <p:embed/>
                  <p:pic>
                    <p:nvPicPr>
                      <p:cNvPr id="0" name="4 Objeto"/>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068130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Grp="1" noChangeAspect="1"/>
          </p:cNvGraphicFramePr>
          <p:nvPr>
            <p:extLst>
              <p:ext uri="{D42A27DB-BD31-4B8C-83A1-F6EECF244321}">
                <p14:modId xmlns:p14="http://schemas.microsoft.com/office/powerpoint/2010/main" val="1533281841"/>
              </p:ext>
            </p:extLst>
          </p:nvPr>
        </p:nvGraphicFramePr>
        <p:xfrm>
          <a:off x="-44077" y="6369515"/>
          <a:ext cx="9144000" cy="466725"/>
        </p:xfrm>
        <a:graphic>
          <a:graphicData uri="http://schemas.openxmlformats.org/presentationml/2006/ole">
            <mc:AlternateContent xmlns:mc="http://schemas.openxmlformats.org/markup-compatibility/2006">
              <mc:Choice xmlns:v="urn:schemas-microsoft-com:vml" Requires="v">
                <p:oleObj spid="_x0000_s140294" r:id="rId3" imgW="5161905" imgH="514422" progId="">
                  <p:embed/>
                </p:oleObj>
              </mc:Choice>
              <mc:Fallback>
                <p:oleObj r:id="rId3"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7" y="636951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1 Objeto"/>
          <p:cNvGraphicFramePr>
            <a:graphicFrameLocks noGrp="1" noChangeAspect="1"/>
          </p:cNvGraphicFramePr>
          <p:nvPr>
            <p:extLst>
              <p:ext uri="{D42A27DB-BD31-4B8C-83A1-F6EECF244321}">
                <p14:modId xmlns:p14="http://schemas.microsoft.com/office/powerpoint/2010/main" val="19125449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40295" r:id="rId5" imgW="5161905" imgH="514422" progId="">
                  <p:embed/>
                </p:oleObj>
              </mc:Choice>
              <mc:Fallback>
                <p:oleObj r:id="rId5"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482" name="Picture 2" descr="Wikiloc | Foto de Anticlinal de So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1429" y="0"/>
            <a:ext cx="38129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422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Grp="1" noChangeAspect="1"/>
          </p:cNvGraphicFramePr>
          <p:nvPr>
            <p:extLst>
              <p:ext uri="{D42A27DB-BD31-4B8C-83A1-F6EECF244321}">
                <p14:modId xmlns:p14="http://schemas.microsoft.com/office/powerpoint/2010/main" val="209040120"/>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41318" r:id="rId3" imgW="5161905" imgH="514422" progId="">
                  <p:embed/>
                </p:oleObj>
              </mc:Choice>
              <mc:Fallback>
                <p:oleObj r:id="rId3"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1 Objeto"/>
          <p:cNvGraphicFramePr>
            <a:graphicFrameLocks noGrp="1" noChangeAspect="1"/>
          </p:cNvGraphicFramePr>
          <p:nvPr>
            <p:extLst>
              <p:ext uri="{D42A27DB-BD31-4B8C-83A1-F6EECF244321}">
                <p14:modId xmlns:p14="http://schemas.microsoft.com/office/powerpoint/2010/main" val="2392029558"/>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41319" r:id="rId5" imgW="5161905" imgH="514422" progId="">
                  <p:embed/>
                </p:oleObj>
              </mc:Choice>
              <mc:Fallback>
                <p:oleObj r:id="rId5"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06" name="Picture 2" descr="Anticlinal - Benejúzar (Alicante, España) - 01 | Banco de Imágenes  Geológicas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36" y="1"/>
            <a:ext cx="8007724" cy="683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2871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Grp="1" noChangeAspect="1"/>
          </p:cNvGraphicFramePr>
          <p:nvPr>
            <p:extLst>
              <p:ext uri="{D42A27DB-BD31-4B8C-83A1-F6EECF244321}">
                <p14:modId xmlns:p14="http://schemas.microsoft.com/office/powerpoint/2010/main" val="2642703124"/>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42342" r:id="rId3" imgW="5161905" imgH="514422" progId="">
                  <p:embed/>
                </p:oleObj>
              </mc:Choice>
              <mc:Fallback>
                <p:oleObj r:id="rId3"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93" y="224118"/>
            <a:ext cx="6686961" cy="506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28892" y="1334624"/>
            <a:ext cx="2266390" cy="3951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4695674" y="1397377"/>
            <a:ext cx="2320179" cy="3951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386" name="Picture 2" descr="Sincl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9621" y="1677710"/>
            <a:ext cx="3821151" cy="33912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Objeto"/>
          <p:cNvGraphicFramePr>
            <a:graphicFrameLocks noGrp="1" noChangeAspect="1"/>
          </p:cNvGraphicFramePr>
          <p:nvPr>
            <p:extLst>
              <p:ext uri="{D42A27DB-BD31-4B8C-83A1-F6EECF244321}">
                <p14:modId xmlns:p14="http://schemas.microsoft.com/office/powerpoint/2010/main" val="1546728499"/>
              </p:ext>
            </p:extLst>
          </p:nvPr>
        </p:nvGraphicFramePr>
        <p:xfrm>
          <a:off x="0" y="6393603"/>
          <a:ext cx="9144000" cy="466725"/>
        </p:xfrm>
        <a:graphic>
          <a:graphicData uri="http://schemas.openxmlformats.org/presentationml/2006/ole">
            <mc:AlternateContent xmlns:mc="http://schemas.openxmlformats.org/markup-compatibility/2006">
              <mc:Choice xmlns:v="urn:schemas-microsoft-com:vml" Requires="v">
                <p:oleObj spid="_x0000_s142343" r:id="rId7" imgW="5161905" imgH="514422" progId="">
                  <p:embed/>
                </p:oleObj>
              </mc:Choice>
              <mc:Fallback>
                <p:oleObj r:id="rId7"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3603"/>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553273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Grp="1" noChangeAspect="1"/>
          </p:cNvGraphicFramePr>
          <p:nvPr>
            <p:extLst>
              <p:ext uri="{D42A27DB-BD31-4B8C-83A1-F6EECF244321}">
                <p14:modId xmlns:p14="http://schemas.microsoft.com/office/powerpoint/2010/main" val="4201909046"/>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43366" r:id="rId3" imgW="5161905" imgH="514422" progId="">
                  <p:embed/>
                </p:oleObj>
              </mc:Choice>
              <mc:Fallback>
                <p:oleObj r:id="rId3"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1 Objeto"/>
          <p:cNvGraphicFramePr>
            <a:graphicFrameLocks noGrp="1" noChangeAspect="1"/>
          </p:cNvGraphicFramePr>
          <p:nvPr>
            <p:extLst>
              <p:ext uri="{D42A27DB-BD31-4B8C-83A1-F6EECF244321}">
                <p14:modId xmlns:p14="http://schemas.microsoft.com/office/powerpoint/2010/main" val="3036786144"/>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43367" r:id="rId5" imgW="5161905" imgH="514422" progId="">
                  <p:embed/>
                </p:oleObj>
              </mc:Choice>
              <mc:Fallback>
                <p:oleObj r:id="rId5" imgW="5161905" imgH="514422" progId="">
                  <p:embed/>
                  <p:pic>
                    <p:nvPicPr>
                      <p:cNvPr id="0" name="4 Objet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530" name="Picture 2" descr="https://upload.wikimedia.org/wikipedia/commons/thumb/d/df/SynclineCalico.JPG/1024px-SynclineCalic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996" y="0"/>
            <a:ext cx="4791857" cy="681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2089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inclinal varisco de la Bar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58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687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nticlinal y sincl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4" y="1407460"/>
            <a:ext cx="4816491" cy="35320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Objeto"/>
          <p:cNvGraphicFramePr>
            <a:graphicFrameLocks noGrp="1" noChangeAspect="1"/>
          </p:cNvGraphicFramePr>
          <p:nvPr>
            <p:extLst>
              <p:ext uri="{D42A27DB-BD31-4B8C-83A1-F6EECF244321}">
                <p14:modId xmlns:p14="http://schemas.microsoft.com/office/powerpoint/2010/main" val="191254495"/>
              </p:ext>
            </p:extLst>
          </p:nvPr>
        </p:nvGraphicFramePr>
        <p:xfrm>
          <a:off x="0" y="0"/>
          <a:ext cx="9144000" cy="466725"/>
        </p:xfrm>
        <a:graphic>
          <a:graphicData uri="http://schemas.openxmlformats.org/presentationml/2006/ole">
            <mc:AlternateContent xmlns:mc="http://schemas.openxmlformats.org/markup-compatibility/2006">
              <mc:Choice xmlns:v="urn:schemas-microsoft-com:vml" Requires="v">
                <p:oleObj spid="_x0000_s144390" r:id="rId4" imgW="5161905" imgH="514422" progId="">
                  <p:embed/>
                </p:oleObj>
              </mc:Choice>
              <mc:Fallback>
                <p:oleObj r:id="rId4" imgW="5161905" imgH="514422" progId="">
                  <p:embed/>
                  <p:pic>
                    <p:nvPicPr>
                      <p:cNvPr id="0" name="4 Objeto"/>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2 Objeto"/>
          <p:cNvGraphicFramePr>
            <a:graphicFrameLocks noGrp="1" noChangeAspect="1"/>
          </p:cNvGraphicFramePr>
          <p:nvPr>
            <p:extLst>
              <p:ext uri="{D42A27DB-BD31-4B8C-83A1-F6EECF244321}">
                <p14:modId xmlns:p14="http://schemas.microsoft.com/office/powerpoint/2010/main" val="3855985848"/>
              </p:ext>
            </p:extLst>
          </p:nvPr>
        </p:nvGraphicFramePr>
        <p:xfrm>
          <a:off x="0" y="6391275"/>
          <a:ext cx="9144000" cy="466725"/>
        </p:xfrm>
        <a:graphic>
          <a:graphicData uri="http://schemas.openxmlformats.org/presentationml/2006/ole">
            <mc:AlternateContent xmlns:mc="http://schemas.openxmlformats.org/markup-compatibility/2006">
              <mc:Choice xmlns:v="urn:schemas-microsoft-com:vml" Requires="v">
                <p:oleObj spid="_x0000_s144391" r:id="rId6" imgW="5161905" imgH="514422" progId="">
                  <p:embed/>
                </p:oleObj>
              </mc:Choice>
              <mc:Fallback>
                <p:oleObj r:id="rId6" imgW="5161905" imgH="514422" progId="">
                  <p:embed/>
                  <p:pic>
                    <p:nvPicPr>
                      <p:cNvPr id="0" name="4 Objeto"/>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91275"/>
                        <a:ext cx="914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20793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1712</Words>
  <Application>Microsoft Office PowerPoint</Application>
  <PresentationFormat>Presentación en pantalla (4:3)</PresentationFormat>
  <Paragraphs>365</Paragraphs>
  <Slides>129</Slides>
  <Notes>47</Notes>
  <HiddenSlides>0</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129</vt:i4>
      </vt:variant>
    </vt:vector>
  </HeadingPairs>
  <TitlesOfParts>
    <vt:vector size="133" baseType="lpstr">
      <vt:lpstr>Diseño predeterminado</vt:lpstr>
      <vt:lpstr>Imagen de mapa de bits</vt:lpstr>
      <vt:lpstr>Unknown</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miro</dc:creator>
  <cp:lastModifiedBy>usuario</cp:lastModifiedBy>
  <cp:revision>23</cp:revision>
  <dcterms:created xsi:type="dcterms:W3CDTF">2017-05-24T20:58:18Z</dcterms:created>
  <dcterms:modified xsi:type="dcterms:W3CDTF">2023-05-17T08:12:13Z</dcterms:modified>
</cp:coreProperties>
</file>