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5" r:id="rId2"/>
    <p:sldId id="347" r:id="rId3"/>
    <p:sldId id="266" r:id="rId4"/>
    <p:sldId id="349" r:id="rId5"/>
    <p:sldId id="260" r:id="rId6"/>
    <p:sldId id="348" r:id="rId7"/>
    <p:sldId id="259" r:id="rId8"/>
    <p:sldId id="258" r:id="rId9"/>
    <p:sldId id="350" r:id="rId10"/>
    <p:sldId id="290" r:id="rId11"/>
    <p:sldId id="288" r:id="rId12"/>
    <p:sldId id="287" r:id="rId13"/>
    <p:sldId id="351" r:id="rId14"/>
    <p:sldId id="352" r:id="rId15"/>
    <p:sldId id="286" r:id="rId16"/>
    <p:sldId id="353" r:id="rId17"/>
    <p:sldId id="355" r:id="rId18"/>
    <p:sldId id="356" r:id="rId19"/>
    <p:sldId id="354" r:id="rId20"/>
    <p:sldId id="358" r:id="rId21"/>
    <p:sldId id="359" r:id="rId22"/>
    <p:sldId id="360" r:id="rId23"/>
    <p:sldId id="361" r:id="rId24"/>
    <p:sldId id="362" r:id="rId25"/>
    <p:sldId id="363" r:id="rId26"/>
    <p:sldId id="340" r:id="rId27"/>
    <p:sldId id="341" r:id="rId28"/>
    <p:sldId id="364" r:id="rId29"/>
    <p:sldId id="365" r:id="rId30"/>
    <p:sldId id="366" r:id="rId31"/>
    <p:sldId id="342" r:id="rId32"/>
    <p:sldId id="345" r:id="rId33"/>
    <p:sldId id="367" r:id="rId34"/>
    <p:sldId id="346" r:id="rId35"/>
    <p:sldId id="331" r:id="rId36"/>
    <p:sldId id="368" r:id="rId37"/>
    <p:sldId id="374" r:id="rId38"/>
    <p:sldId id="370" r:id="rId39"/>
    <p:sldId id="371" r:id="rId40"/>
    <p:sldId id="372" r:id="rId41"/>
    <p:sldId id="373" r:id="rId42"/>
    <p:sldId id="375" r:id="rId43"/>
    <p:sldId id="376" r:id="rId44"/>
    <p:sldId id="377" r:id="rId45"/>
    <p:sldId id="378" r:id="rId46"/>
    <p:sldId id="379" r:id="rId47"/>
    <p:sldId id="380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9681-ABA3-429C-BD60-96C131654411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97AA-77CB-4E8E-924C-37292241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15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3C262D-F6DE-45C1-A215-A6A6DAB79315}" type="slidenum">
              <a:rPr lang="es-ES_tradnl" altLang="es-E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s-ES_tradnl" altLang="es-ES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968B2A4-283D-43AD-87F9-C0C3C89DE073}" type="slidenum">
              <a:rPr lang="es-ES_tradnl" altLang="es-E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s-ES_tradnl" altLang="es-ES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A946DBF-AA70-4F29-9EB2-5F17EC504BC9}" type="slidenum">
              <a:rPr lang="es-ES_tradnl" altLang="es-E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s-ES_tradnl" altLang="es-ES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6BDFE9-B8CA-400D-B531-D0C6A7150192}" type="slidenum">
              <a:rPr lang="es-ES_tradnl" altLang="es-E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s-ES_tradnl" altLang="es-ES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CA38DD1-77B5-4C1A-806F-8C652E18C13F}" type="slidenum">
              <a:rPr lang="es-ES_tradnl" altLang="es-ES"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es-ES_tradnl" altLang="es-ES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FA69E3-5370-49EA-837E-B70DA9652FDD}" type="slidenum">
              <a:rPr lang="es-ES_tradnl" altLang="es-ES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es-ES_tradnl" altLang="es-ES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61F4389-BC1C-4482-9212-5F86BEF6FDAB}" type="slidenum">
              <a:rPr lang="es-ES_tradnl" altLang="es-ES">
                <a:latin typeface="Arial" charset="0"/>
              </a:rPr>
              <a:pPr>
                <a:spcBef>
                  <a:spcPct val="0"/>
                </a:spcBef>
              </a:pPr>
              <a:t>25</a:t>
            </a:fld>
            <a:endParaRPr lang="es-ES_tradnl" altLang="es-ES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51D20E8-FE2E-4832-9232-3D311BB72433}" type="slidenum">
              <a:rPr lang="es-ES_tradnl" altLang="es-ES">
                <a:latin typeface="Arial" charset="0"/>
              </a:rPr>
              <a:pPr>
                <a:spcBef>
                  <a:spcPct val="0"/>
                </a:spcBef>
              </a:pPr>
              <a:t>33</a:t>
            </a:fld>
            <a:endParaRPr lang="es-ES_tradnl" altLang="es-ES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D20EF77-1090-43EF-9667-91210ED3658B}" type="slidenum">
              <a:rPr lang="es-ES_tradnl" altLang="es-ES">
                <a:latin typeface="Arial" charset="0"/>
              </a:rPr>
              <a:pPr>
                <a:spcBef>
                  <a:spcPct val="0"/>
                </a:spcBef>
              </a:pPr>
              <a:t>45</a:t>
            </a:fld>
            <a:endParaRPr lang="es-ES_tradnl" altLang="es-ES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4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4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48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60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67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59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83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1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22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44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39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1195-140D-466C-BB84-AEA7489B28DB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A9FE-3551-40C2-B4A4-6619982FA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5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3817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050"/>
            <a:ext cx="5743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19350"/>
            <a:ext cx="4608512" cy="41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91"/>
          <a:stretch/>
        </p:blipFill>
        <p:spPr bwMode="auto">
          <a:xfrm>
            <a:off x="179512" y="116632"/>
            <a:ext cx="6798460" cy="41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53117" r="5542"/>
          <a:stretch/>
        </p:blipFill>
        <p:spPr bwMode="auto">
          <a:xfrm>
            <a:off x="2613980" y="4241805"/>
            <a:ext cx="3686211" cy="252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39"/>
            <a:ext cx="5112568" cy="64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3" b="13471"/>
          <a:stretch/>
        </p:blipFill>
        <p:spPr bwMode="auto">
          <a:xfrm>
            <a:off x="323528" y="404664"/>
            <a:ext cx="6798460" cy="114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271253" cy="43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raqu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7855"/>
            <a:ext cx="40799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27" b="980"/>
          <a:stretch/>
        </p:blipFill>
        <p:spPr bwMode="auto">
          <a:xfrm>
            <a:off x="333388" y="260648"/>
            <a:ext cx="6798460" cy="84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raqu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4248472" cy="509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5171836" cy="604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0264"/>
          <a:stretch>
            <a:fillRect/>
          </a:stretch>
        </p:blipFill>
        <p:spPr bwMode="auto">
          <a:xfrm>
            <a:off x="5537703" y="2492896"/>
            <a:ext cx="3444604" cy="289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8"/>
          <a:stretch/>
        </p:blipFill>
        <p:spPr bwMode="auto">
          <a:xfrm>
            <a:off x="395536" y="188640"/>
            <a:ext cx="4824536" cy="20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4104456" cy="427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dirscherl-reinhard-fan-worm-spirographis-spallanzani-mediterranean-sea-costa-br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1650"/>
            <a:ext cx="7812087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792163" y="1052513"/>
            <a:ext cx="324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Corona de branquias tentaculares</a:t>
            </a:r>
          </a:p>
        </p:txBody>
      </p:sp>
      <p:sp>
        <p:nvSpPr>
          <p:cNvPr id="14340" name="Line 12"/>
          <p:cNvSpPr>
            <a:spLocks noChangeShapeType="1"/>
          </p:cNvSpPr>
          <p:nvPr/>
        </p:nvSpPr>
        <p:spPr bwMode="auto">
          <a:xfrm>
            <a:off x="1584325" y="1700213"/>
            <a:ext cx="1366838" cy="1333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43981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5647496-larva-de-triton-crestado-mostrando-sus-branqu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751388" y="728663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Branquias externas de una larva de tritón</a:t>
            </a:r>
          </a:p>
        </p:txBody>
      </p:sp>
      <p:sp>
        <p:nvSpPr>
          <p:cNvPr id="15364" name="Line 12"/>
          <p:cNvSpPr>
            <a:spLocks noChangeShapeType="1"/>
          </p:cNvSpPr>
          <p:nvPr/>
        </p:nvSpPr>
        <p:spPr bwMode="auto">
          <a:xfrm flipH="1">
            <a:off x="4103688" y="1341438"/>
            <a:ext cx="755650" cy="3238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30276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4"/>
          <a:stretch/>
        </p:blipFill>
        <p:spPr bwMode="auto">
          <a:xfrm>
            <a:off x="222907" y="260648"/>
            <a:ext cx="4824536" cy="43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42" y="2572904"/>
            <a:ext cx="4046061" cy="41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6"/>
          <a:stretch/>
        </p:blipFill>
        <p:spPr bwMode="auto">
          <a:xfrm>
            <a:off x="1403648" y="6160"/>
            <a:ext cx="6397865" cy="303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40" y="3043018"/>
            <a:ext cx="5799196" cy="369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operc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4824413" cy="3533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9" descr="opercgil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889250"/>
            <a:ext cx="4679950" cy="3546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6924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ranquias_echar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03238" y="692150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/>
              <a:t>OPÉRCULO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635375" y="10160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/>
              <a:t>BRANQUIAS</a:t>
            </a:r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1619250" y="1089025"/>
            <a:ext cx="12604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 flipH="1">
            <a:off x="4032250" y="1412875"/>
            <a:ext cx="252413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5574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9896"/>
            <a:ext cx="8136904" cy="405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20080513125402-y1pfq9jxktpjbw5m3vvhupiadfgmros2tcrjdzjtedsvbbkxb5aibtdxre1i70fryrdmxywlxqvwpm3bgvsktt97tmotxv2nlfk-1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12763"/>
            <a:ext cx="8497888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827088" y="657225"/>
            <a:ext cx="6084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Pez cartilaginoso con 5 hendiduras branquiales</a:t>
            </a:r>
          </a:p>
        </p:txBody>
      </p:sp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1042988" y="1052513"/>
            <a:ext cx="612775" cy="2089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14191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espiraculo_jared_ke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7727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6"/>
          <p:cNvSpPr>
            <a:spLocks noChangeShapeType="1"/>
          </p:cNvSpPr>
          <p:nvPr/>
        </p:nvSpPr>
        <p:spPr bwMode="auto">
          <a:xfrm flipH="1">
            <a:off x="2843213" y="3752850"/>
            <a:ext cx="1189037" cy="252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511300" y="3681413"/>
            <a:ext cx="1404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3600" b="1"/>
              <a:t>boca</a:t>
            </a:r>
          </a:p>
        </p:txBody>
      </p:sp>
    </p:spTree>
    <p:extLst>
      <p:ext uri="{BB962C8B-B14F-4D97-AF65-F5344CB8AC3E}">
        <p14:creationId xmlns:p14="http://schemas.microsoft.com/office/powerpoint/2010/main" val="4964977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%20spiny_dogfish_spiracle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>
            <a:fillRect/>
          </a:stretch>
        </p:blipFill>
        <p:spPr bwMode="auto">
          <a:xfrm>
            <a:off x="0" y="617538"/>
            <a:ext cx="914400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4438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"/>
          <a:stretch/>
        </p:blipFill>
        <p:spPr bwMode="auto">
          <a:xfrm>
            <a:off x="395536" y="260648"/>
            <a:ext cx="7400925" cy="417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6955"/>
            <a:ext cx="5681856" cy="239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4"/>
          <a:stretch/>
        </p:blipFill>
        <p:spPr bwMode="auto">
          <a:xfrm>
            <a:off x="467543" y="207624"/>
            <a:ext cx="6334293" cy="110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2628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51" y="2996952"/>
            <a:ext cx="40398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4" b="42749"/>
          <a:stretch/>
        </p:blipFill>
        <p:spPr bwMode="auto">
          <a:xfrm>
            <a:off x="467542" y="332657"/>
            <a:ext cx="6334293" cy="23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9051"/>
            <a:ext cx="4297752" cy="16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Moluscos gasterópodos. Modos de vida y anatom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852935"/>
            <a:ext cx="3407665" cy="17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MOLUSCOS GASTEROPO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03" y="4509120"/>
            <a:ext cx="4185271" cy="19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8" b="25489"/>
          <a:stretch/>
        </p:blipFill>
        <p:spPr bwMode="auto">
          <a:xfrm>
            <a:off x="251520" y="332656"/>
            <a:ext cx="6334293" cy="10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0" b="13711"/>
          <a:stretch/>
        </p:blipFill>
        <p:spPr bwMode="auto">
          <a:xfrm>
            <a:off x="539552" y="1782581"/>
            <a:ext cx="4410438" cy="287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4" b="17862"/>
          <a:stretch/>
        </p:blipFill>
        <p:spPr bwMode="auto">
          <a:xfrm>
            <a:off x="5111129" y="1524293"/>
            <a:ext cx="2949368" cy="29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8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08"/>
          <a:stretch/>
        </p:blipFill>
        <p:spPr bwMode="auto">
          <a:xfrm>
            <a:off x="467544" y="260648"/>
            <a:ext cx="5729913" cy="38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464496" cy="29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0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8" b="119"/>
          <a:stretch/>
        </p:blipFill>
        <p:spPr bwMode="auto">
          <a:xfrm>
            <a:off x="275195" y="188639"/>
            <a:ext cx="6334293" cy="263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/>
          <a:stretch/>
        </p:blipFill>
        <p:spPr bwMode="auto">
          <a:xfrm>
            <a:off x="1259632" y="2950841"/>
            <a:ext cx="4968552" cy="364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7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3533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2736304" cy="384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027"/>
            <a:ext cx="41529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2440"/>
            <a:ext cx="4849786" cy="350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ue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98800"/>
            <a:ext cx="72009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arx1278983433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7 CuadroTexto"/>
          <p:cNvSpPr txBox="1">
            <a:spLocks noChangeArrowheads="1"/>
          </p:cNvSpPr>
          <p:nvPr/>
        </p:nvSpPr>
        <p:spPr bwMode="auto">
          <a:xfrm>
            <a:off x="3203575" y="3233738"/>
            <a:ext cx="331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Calibri" pitchFamily="34" charset="0"/>
              </a:rPr>
              <a:t>Sacos aéreos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779838" y="3500438"/>
            <a:ext cx="647700" cy="12398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779838" y="3500438"/>
            <a:ext cx="1944687" cy="1152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4794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06742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195388"/>
            <a:ext cx="56578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4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6" y="332656"/>
            <a:ext cx="78200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332656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4752528" cy="4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96136" y="3415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humano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18544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33375"/>
            <a:ext cx="79152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333375"/>
            <a:ext cx="864096" cy="35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1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829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n 10" descr="https://sites.google.com/site/sistemarespiratoriomoreno/_/rsrc/1473252792295/alveolos/pulmon-alveo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 b="7533"/>
          <a:stretch>
            <a:fillRect/>
          </a:stretch>
        </p:blipFill>
        <p:spPr bwMode="auto">
          <a:xfrm>
            <a:off x="1387475" y="3213100"/>
            <a:ext cx="60388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5650" y="150005"/>
            <a:ext cx="864096" cy="35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2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04813"/>
            <a:ext cx="8010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0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3906"/>
            <a:ext cx="809588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7163"/>
            <a:ext cx="7915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>
            <a:fillRect/>
          </a:stretch>
        </p:blipFill>
        <p:spPr bwMode="auto">
          <a:xfrm>
            <a:off x="1331913" y="2341563"/>
            <a:ext cx="62071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9098" y="153714"/>
            <a:ext cx="864096" cy="35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88913"/>
            <a:ext cx="79343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88913"/>
            <a:ext cx="7905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731838" y="3500438"/>
            <a:ext cx="77914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153714"/>
            <a:ext cx="864096" cy="35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67544" y="2019662"/>
            <a:ext cx="864096" cy="35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1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78676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59261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1930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5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84200"/>
            <a:ext cx="6227762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067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7625"/>
            <a:ext cx="7896225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9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0350"/>
            <a:ext cx="7886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4" y="814434"/>
            <a:ext cx="64389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225474" y="2858450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Alta concentración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32793" y="494116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Baja concentración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48780" y="4664169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70C0"/>
                </a:solidFill>
              </a:rPr>
              <a:t>Alta concentración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91326" y="256490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70C0"/>
                </a:solidFill>
              </a:rPr>
              <a:t>Baja concentración</a:t>
            </a:r>
            <a:endParaRPr lang="es-E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1"/>
          <a:stretch/>
        </p:blipFill>
        <p:spPr bwMode="auto">
          <a:xfrm>
            <a:off x="588871" y="332656"/>
            <a:ext cx="5729913" cy="205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" y="2780928"/>
            <a:ext cx="9036496" cy="272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23728" y="386568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Alta concentración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48769" y="3856650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Baja concentración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353708" y="45811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70C0"/>
                </a:solidFill>
              </a:rPr>
              <a:t>Alta concentración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1760" y="458112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70C0"/>
                </a:solidFill>
              </a:rPr>
              <a:t>Baja concentración</a:t>
            </a:r>
            <a:endParaRPr lang="es-E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24"/>
            <a:ext cx="6480720" cy="38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98647"/>
            <a:ext cx="8748465" cy="26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2"/>
          <a:stretch/>
        </p:blipFill>
        <p:spPr bwMode="auto">
          <a:xfrm>
            <a:off x="251520" y="260648"/>
            <a:ext cx="5422691" cy="17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00" y="1772816"/>
            <a:ext cx="5109672" cy="489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3"/>
          <a:stretch/>
        </p:blipFill>
        <p:spPr bwMode="auto">
          <a:xfrm>
            <a:off x="113031" y="116632"/>
            <a:ext cx="5422691" cy="43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" descr="Resultado de imagen de respiración cutánea en anfib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48100"/>
            <a:ext cx="3609448" cy="334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48</Words>
  <Application>Microsoft Office PowerPoint</Application>
  <PresentationFormat>Presentación en pantalla (4:3)</PresentationFormat>
  <Paragraphs>25</Paragraphs>
  <Slides>47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43</cp:revision>
  <dcterms:created xsi:type="dcterms:W3CDTF">2022-11-20T16:35:34Z</dcterms:created>
  <dcterms:modified xsi:type="dcterms:W3CDTF">2023-01-09T18:30:19Z</dcterms:modified>
</cp:coreProperties>
</file>