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50"/>
  </p:notesMasterIdLst>
  <p:sldIdLst>
    <p:sldId id="502" r:id="rId2"/>
    <p:sldId id="503" r:id="rId3"/>
    <p:sldId id="504" r:id="rId4"/>
    <p:sldId id="505" r:id="rId5"/>
    <p:sldId id="506" r:id="rId6"/>
    <p:sldId id="507" r:id="rId7"/>
    <p:sldId id="508" r:id="rId8"/>
    <p:sldId id="509" r:id="rId9"/>
    <p:sldId id="510" r:id="rId10"/>
    <p:sldId id="511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19" r:id="rId19"/>
    <p:sldId id="520" r:id="rId20"/>
    <p:sldId id="521" r:id="rId21"/>
    <p:sldId id="522" r:id="rId22"/>
    <p:sldId id="523" r:id="rId23"/>
    <p:sldId id="524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6" r:id="rId36"/>
    <p:sldId id="537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716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1556fcae99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1556fcae99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11556fcae99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11556fcae99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1556fcae99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1556fcae99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11556fcae99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11556fcae99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11556fcae99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11556fcae99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11556fcae99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11556fcae99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11556fcae99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11556fcae99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11556fcae99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11556fcae99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1556fcae99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1556fcae99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115832e8c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115832e8c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115832e8c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115832e8c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11556fcae99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Google Shape;1576;g11556fcae99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115832e8ce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115832e8ce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115832e8ce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115832e8ce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15832e8ce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115832e8ce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115832e8ce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9" name="Google Shape;1709;g115832e8ce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15832e8ce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15832e8ce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15832e8ce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15832e8ce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115832e8ce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115832e8ce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115832e8ce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115832e8ce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115832e8ce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Google Shape;1736;g115832e8ce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15832e8ce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15832e8ce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11556fcae99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11556fcae99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115832e8ce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115832e8ce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115832e8ce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115832e8ce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115832e8ce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115832e8ce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115832e8ce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115832e8ce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115832e8ce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115832e8ce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115832e8ce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115832e8ce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115832e8ce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115832e8ce1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115832e8c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115832e8c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115832e8ce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115832e8ce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15832e8ce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115832e8ce1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11556fcae99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11556fcae99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g115832e8ce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Google Shape;1803;g115832e8ce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15832e8ce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15832e8ce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115832e8ce1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115832e8ce1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115832e8ce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115832e8ce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115832e8ce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115832e8ce1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g115832e8ce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Google Shape;1831;g115832e8ce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15832e8ce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15832e8ce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115832e8ce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115832e8ce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115832e8ce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115832e8ce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11556fcae99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11556fcae99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11556fcae99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11556fcae99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11556fcae99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Google Shape;1609;g11556fcae99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11556fcae99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11556fcae99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11556fcae99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11556fcae99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06525" cy="31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7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0" name="Google Shape;1630;p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250" y="0"/>
            <a:ext cx="6572625" cy="49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27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6" name="Google Shape;1636;p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750" y="284850"/>
            <a:ext cx="6098400" cy="45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7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2" name="Google Shape;1642;p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0250"/>
            <a:ext cx="6588979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675" y="1720275"/>
            <a:ext cx="6769447" cy="34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27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9" name="Google Shape;1649;p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25" y="76201"/>
            <a:ext cx="7491314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273"/>
          <p:cNvSpPr txBox="1"/>
          <p:nvPr/>
        </p:nvSpPr>
        <p:spPr>
          <a:xfrm>
            <a:off x="3334025" y="13535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chemeClr val="lt1"/>
                </a:solidFill>
              </a:rPr>
              <a:t>CHEVRONS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7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6" name="Google Shape;1656;p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75" y="76200"/>
            <a:ext cx="747732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27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2" name="Google Shape;1662;p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25" y="152400"/>
            <a:ext cx="747732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2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8" name="Google Shape;1668;p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00" y="185225"/>
            <a:ext cx="7102100" cy="37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800" y="1381475"/>
            <a:ext cx="4816724" cy="3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276"/>
          <p:cNvSpPr txBox="1"/>
          <p:nvPr/>
        </p:nvSpPr>
        <p:spPr>
          <a:xfrm>
            <a:off x="5271725" y="2150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chemeClr val="lt1"/>
                </a:solidFill>
              </a:rPr>
              <a:t>HORST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2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6" name="Google Shape;1676;p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150" y="120063"/>
            <a:ext cx="5304551" cy="490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" name="Google Shape;1681;p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900" y="161425"/>
            <a:ext cx="7628567" cy="28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" name="Google Shape;1686;p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00" y="201600"/>
            <a:ext cx="5503425" cy="33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050" y="865650"/>
            <a:ext cx="3565952" cy="1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6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9" name="Google Shape;1579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325" y="76200"/>
            <a:ext cx="7414597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" name="Google Shape;1692;p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75" y="171450"/>
            <a:ext cx="6587100" cy="22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750" y="4423600"/>
            <a:ext cx="3004824" cy="7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050" y="2366275"/>
            <a:ext cx="6305825" cy="79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2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625" y="3224550"/>
            <a:ext cx="6587099" cy="1133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-1"/>
            <a:ext cx="897636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Google Shape;1705;p282"/>
          <p:cNvPicPr preferRelativeResize="0"/>
          <p:nvPr/>
        </p:nvPicPr>
        <p:blipFill rotWithShape="1">
          <a:blip r:embed="rId3">
            <a:alphaModFix/>
          </a:blip>
          <a:srcRect b="51895"/>
          <a:stretch/>
        </p:blipFill>
        <p:spPr>
          <a:xfrm>
            <a:off x="152400" y="0"/>
            <a:ext cx="8976375" cy="24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75" y="2571750"/>
            <a:ext cx="6587099" cy="1133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" name="Google Shape;1711;p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50" y="161425"/>
            <a:ext cx="7515225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00" y="1499750"/>
            <a:ext cx="5610225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" name="Google Shape;1717;p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976" y="-80375"/>
            <a:ext cx="7852150" cy="522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2" name="Google Shape;1722;p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600" y="152063"/>
            <a:ext cx="6759174" cy="48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8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8" name="Google Shape;1728;p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788" y="0"/>
            <a:ext cx="6582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" name="Google Shape;1733;p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300" y="0"/>
            <a:ext cx="71334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28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9" name="Google Shape;1739;p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25" y="221700"/>
            <a:ext cx="5500088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325" y="1868525"/>
            <a:ext cx="4046774" cy="32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4" name="Google Shape;1584;p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00" y="67525"/>
            <a:ext cx="6406575" cy="22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25" y="2293925"/>
            <a:ext cx="8899414" cy="28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Google Shape;1750;p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0"/>
            <a:ext cx="649705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5" name="Google Shape;1755;p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25" y="191550"/>
            <a:ext cx="4611230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725" y="1436550"/>
            <a:ext cx="5570553" cy="37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" y="0"/>
            <a:ext cx="77293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1766;p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00" y="141325"/>
            <a:ext cx="562927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25" y="1461800"/>
            <a:ext cx="5024370" cy="36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29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3" name="Google Shape;1773;p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700" y="0"/>
            <a:ext cx="70192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Google Shape;1778;p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0"/>
            <a:ext cx="77171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" name="Google Shape;1783;p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71148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" name="Google Shape;1788;p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553075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000" y="2942700"/>
            <a:ext cx="3099855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9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0" name="Google Shape;1800;p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50" y="0"/>
            <a:ext cx="78220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26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1" name="Google Shape;1591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25" y="76200"/>
            <a:ext cx="66548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264"/>
          <p:cNvSpPr txBox="1"/>
          <p:nvPr/>
        </p:nvSpPr>
        <p:spPr>
          <a:xfrm>
            <a:off x="3425025" y="1011575"/>
            <a:ext cx="306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chemeClr val="dk1"/>
                </a:solidFill>
              </a:rPr>
              <a:t>PLATAFORMA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Google Shape;1805;p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1075"/>
            <a:ext cx="5427387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225" y="2019200"/>
            <a:ext cx="3969255" cy="29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1" name="Google Shape;1811;p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70361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Google Shape;1816;p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75" y="141325"/>
            <a:ext cx="4548916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13" y="2129750"/>
            <a:ext cx="4040852" cy="285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" name="Google Shape;1822;p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375" y="0"/>
            <a:ext cx="728931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304"/>
          <p:cNvSpPr txBox="1"/>
          <p:nvPr/>
        </p:nvSpPr>
        <p:spPr>
          <a:xfrm>
            <a:off x="0" y="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http://extremaduraforestal.blogspot.com/2013/01/el-berrocal-de-trujillo-medio-abiotico.html</a:t>
            </a:r>
            <a:endParaRPr/>
          </a:p>
        </p:txBody>
      </p:sp>
      <p:pic>
        <p:nvPicPr>
          <p:cNvPr id="1828" name="Google Shape;1828;p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3700"/>
            <a:ext cx="7762875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" name="Google Shape;1833;p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50" y="251825"/>
            <a:ext cx="56388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800" y="1603325"/>
            <a:ext cx="4480598" cy="336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9" name="Google Shape;1839;p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375" y="0"/>
            <a:ext cx="68433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30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5" name="Google Shape;1845;p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00" y="76200"/>
            <a:ext cx="7489555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Google Shape;1850;p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075" y="71000"/>
            <a:ext cx="6688874" cy="50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6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8" name="Google Shape;1598;p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00" y="76198"/>
            <a:ext cx="66548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265"/>
          <p:cNvSpPr txBox="1"/>
          <p:nvPr/>
        </p:nvSpPr>
        <p:spPr>
          <a:xfrm>
            <a:off x="4231675" y="2471375"/>
            <a:ext cx="306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chemeClr val="lt1"/>
                </a:solidFill>
              </a:rPr>
              <a:t>MESA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" name="Google Shape;1604;p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525" y="76198"/>
            <a:ext cx="66548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2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66"/>
          <p:cNvSpPr txBox="1"/>
          <p:nvPr/>
        </p:nvSpPr>
        <p:spPr>
          <a:xfrm>
            <a:off x="3125825" y="1809450"/>
            <a:ext cx="306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chemeClr val="lt1"/>
                </a:solidFill>
              </a:rPr>
              <a:t>CERRO TESTIGO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26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2" name="Google Shape;1612;p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00" y="104698"/>
            <a:ext cx="8616000" cy="49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26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8" name="Google Shape;1618;p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600" y="168813"/>
            <a:ext cx="6368751" cy="480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26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4" name="Google Shape;1624;p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075" y="76200"/>
            <a:ext cx="751165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Presentación en pantalla (16:9)</PresentationFormat>
  <Paragraphs>6</Paragraphs>
  <Slides>48</Slides>
  <Notes>48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</cp:lastModifiedBy>
  <cp:revision>3</cp:revision>
  <dcterms:modified xsi:type="dcterms:W3CDTF">2022-02-24T05:57:11Z</dcterms:modified>
</cp:coreProperties>
</file>