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5"/>
  </p:notesMasterIdLst>
  <p:sldIdLst>
    <p:sldId id="346" r:id="rId2"/>
    <p:sldId id="347" r:id="rId3"/>
    <p:sldId id="348" r:id="rId4"/>
    <p:sldId id="349" r:id="rId5"/>
    <p:sldId id="350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71" r:id="rId27"/>
    <p:sldId id="372" r:id="rId28"/>
    <p:sldId id="373" r:id="rId29"/>
    <p:sldId id="374" r:id="rId30"/>
    <p:sldId id="375" r:id="rId31"/>
    <p:sldId id="376" r:id="rId32"/>
    <p:sldId id="377" r:id="rId33"/>
    <p:sldId id="378" r:id="rId34"/>
    <p:sldId id="379" r:id="rId35"/>
    <p:sldId id="380" r:id="rId36"/>
    <p:sldId id="381" r:id="rId37"/>
    <p:sldId id="382" r:id="rId38"/>
    <p:sldId id="383" r:id="rId39"/>
    <p:sldId id="384" r:id="rId40"/>
    <p:sldId id="385" r:id="rId41"/>
    <p:sldId id="386" r:id="rId42"/>
    <p:sldId id="387" r:id="rId43"/>
    <p:sldId id="388" r:id="rId44"/>
    <p:sldId id="389" r:id="rId45"/>
    <p:sldId id="390" r:id="rId46"/>
    <p:sldId id="391" r:id="rId47"/>
    <p:sldId id="392" r:id="rId48"/>
    <p:sldId id="393" r:id="rId49"/>
    <p:sldId id="394" r:id="rId50"/>
    <p:sldId id="395" r:id="rId51"/>
    <p:sldId id="397" r:id="rId52"/>
    <p:sldId id="396" r:id="rId53"/>
    <p:sldId id="409" r:id="rId54"/>
    <p:sldId id="408" r:id="rId55"/>
    <p:sldId id="407" r:id="rId56"/>
    <p:sldId id="406" r:id="rId57"/>
    <p:sldId id="419" r:id="rId58"/>
    <p:sldId id="405" r:id="rId59"/>
    <p:sldId id="404" r:id="rId60"/>
    <p:sldId id="403" r:id="rId61"/>
    <p:sldId id="402" r:id="rId62"/>
    <p:sldId id="401" r:id="rId63"/>
    <p:sldId id="400" r:id="rId64"/>
    <p:sldId id="399" r:id="rId65"/>
    <p:sldId id="417" r:id="rId66"/>
    <p:sldId id="416" r:id="rId67"/>
    <p:sldId id="415" r:id="rId68"/>
    <p:sldId id="414" r:id="rId69"/>
    <p:sldId id="413" r:id="rId70"/>
    <p:sldId id="412" r:id="rId71"/>
    <p:sldId id="411" r:id="rId72"/>
    <p:sldId id="410" r:id="rId73"/>
    <p:sldId id="398" r:id="rId74"/>
  </p:sldIdLst>
  <p:sldSz cx="9144000" cy="5143500" type="screen16x9"/>
  <p:notesSz cx="6858000" cy="9144000"/>
  <p:embeddedFontLst>
    <p:embeddedFont>
      <p:font typeface="Roboto" panose="020B0604020202020204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4" roundtripDataSignature="AMtx7mjl+/4m+S2BjJS7Sp44QvT7wuW6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-660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1.fntdata"/><Relationship Id="rId17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4.fntdata"/><Relationship Id="rId178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177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176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7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98839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02bfea3aa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02bfea3aa2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02bfea3aa2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02bfea3aa2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02bfea3aa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102bfea3aa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02bfea3aa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102bfea3aa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102bfea3aa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102bfea3aa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02bfea3aa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102bfea3aa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102bfea3aa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102bfea3aa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102bfea3aa2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102bfea3aa2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102bfea3aa2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102bfea3aa2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102bfea3aa2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102bfea3aa2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02bfea3a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102bfea3aa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02bfea3aa2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02bfea3aa2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02bfea3aa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102bfea3aa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102bfea3aa2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102bfea3aa2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102bfea3aa2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102bfea3aa2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02bfea3aa2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102bfea3aa2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102bfea3aa2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102bfea3aa2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02bfea3aa2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102bfea3aa2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102bfea3aa2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102bfea3aa2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102bfea3aa2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102bfea3aa2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02bfea3aa2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102bfea3aa2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102bfea3aa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102bfea3aa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102bfea3aa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102bfea3aa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102bfea3aa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102bfea3aa2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02bfea3aa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102bfea3aa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102bfea3aa2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102bfea3aa2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02bfea3aa2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102bfea3aa2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102bfea3aa2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102bfea3aa2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02bfea3aa2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02bfea3aa2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102bfea3aa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102bfea3aa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102bfea3aa2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102bfea3aa2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2bfea3aa2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102bfea3aa2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02bfea3aa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02bfea3aa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102bfea3aa2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102bfea3aa2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102bfea3aa2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102bfea3aa2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02bfea3aa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02bfea3aa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102bfea3aa2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102bfea3aa2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102bfea3aa2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102bfea3aa2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102bfea3aa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102bfea3aa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102bfea3aa2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102bfea3aa2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02bfea3aa2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102bfea3aa2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102bfea3aa2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102bfea3aa2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02bfea3aa2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102bfea3aa2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102bfea3aa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102bfea3aa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102bfea3aa2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102bfea3aa2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02bfea3aa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02bfea3aa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2bfea3aa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2bfea3aa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02bfea3aa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102bfea3aa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02bfea3aa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102bfea3aa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9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10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10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0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10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10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4" name="Google Shape;54;p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0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020374" cy="369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g102bfea3aa2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800" y="664725"/>
            <a:ext cx="5262350" cy="3501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g102bfea3aa2_0_42"/>
          <p:cNvSpPr txBox="1"/>
          <p:nvPr/>
        </p:nvSpPr>
        <p:spPr>
          <a:xfrm>
            <a:off x="3909000" y="4219300"/>
            <a:ext cx="2762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/>
              <a:t>Brecha</a:t>
            </a:r>
            <a:endParaRPr sz="21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g102bfea3aa2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100" y="152400"/>
            <a:ext cx="335355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g102bfea3aa2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5347" y="152400"/>
            <a:ext cx="3939979" cy="18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102bfea3aa2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6475" y="2101300"/>
            <a:ext cx="3511782" cy="280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102bfea3aa2_0_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195" y="885775"/>
            <a:ext cx="3745900" cy="280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g102bfea3aa2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375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g102bfea3aa2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6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g102bfea3aa2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825" y="122275"/>
            <a:ext cx="4338125" cy="29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g102bfea3aa2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175" y="371400"/>
            <a:ext cx="4318025" cy="246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g102bfea3aa2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375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g102bfea3aa2_0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2975" y="94825"/>
            <a:ext cx="4419600" cy="2476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102bfea3aa2_0_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348174" cy="3261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g102bfea3aa2_0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300" y="132325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g102bfea3aa2_0_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281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g102bfea3aa2_0_93"/>
          <p:cNvPicPr preferRelativeResize="0"/>
          <p:nvPr/>
        </p:nvPicPr>
        <p:blipFill rotWithShape="1">
          <a:blip r:embed="rId4">
            <a:alphaModFix/>
          </a:blip>
          <a:srcRect l="43718" t="19074" r="10008" b="13856"/>
          <a:stretch/>
        </p:blipFill>
        <p:spPr>
          <a:xfrm>
            <a:off x="261200" y="1486800"/>
            <a:ext cx="3827476" cy="28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g102bfea3aa2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2012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g102bfea3aa2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592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g102bfea3aa2_0_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3625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g102bfea3aa2_0_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578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g102bfea3aa2_0_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97975" cy="11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g102bfea3aa2_0_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8925" y="1110350"/>
            <a:ext cx="5192025" cy="38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102bfea3aa2_0_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02150"/>
            <a:ext cx="3464125" cy="1981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g102bfea3aa2_0_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4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g102bfea3aa2_0_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575" y="522375"/>
            <a:ext cx="8784350" cy="35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g102bfea3aa2_0_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5850" y="504025"/>
            <a:ext cx="381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g102bfea3aa2_0_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4600" y="483925"/>
            <a:ext cx="381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g102bfea3aa2_0_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50" y="41875"/>
            <a:ext cx="764314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g102bfea3aa2_0_141"/>
          <p:cNvSpPr txBox="1"/>
          <p:nvPr/>
        </p:nvSpPr>
        <p:spPr>
          <a:xfrm>
            <a:off x="3606500" y="2923375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-ES" sz="1500" b="1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Depósitos de arrecifes de coral vuelta a la piedra caliza</a:t>
            </a:r>
            <a:endParaRPr sz="1500" b="1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4" name="Google Shape;734;g102bfea3aa2_0_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8525" y="41875"/>
            <a:ext cx="2904975" cy="29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Google Shape;739;g102bfea3aa2_0_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4270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g102bfea3aa2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0842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g102bfea3aa2_0_126"/>
          <p:cNvPicPr preferRelativeResize="0"/>
          <p:nvPr/>
        </p:nvPicPr>
        <p:blipFill rotWithShape="1">
          <a:blip r:embed="rId3">
            <a:alphaModFix/>
          </a:blip>
          <a:srcRect l="1781" t="15987" r="1935" b="3594"/>
          <a:stretch/>
        </p:blipFill>
        <p:spPr>
          <a:xfrm>
            <a:off x="1205500" y="1064875"/>
            <a:ext cx="6419326" cy="30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g102bfea3aa2_0_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1175" y="92125"/>
            <a:ext cx="48387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Google Shape;754;g102bfea3aa2_0_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g102bfea3aa2_0_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279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g102bfea3aa2_0_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097611"/>
            <a:ext cx="8839199" cy="1429035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g102bfea3aa2_0_132"/>
          <p:cNvSpPr txBox="1"/>
          <p:nvPr/>
        </p:nvSpPr>
        <p:spPr>
          <a:xfrm>
            <a:off x="3336400" y="4526650"/>
            <a:ext cx="2762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/>
              <a:t>Variedades de yeso</a:t>
            </a:r>
            <a:endParaRPr sz="2100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g102bfea3aa2_0_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0075" y="102175"/>
            <a:ext cx="4648059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g102bfea3aa2_0_180"/>
          <p:cNvSpPr txBox="1"/>
          <p:nvPr/>
        </p:nvSpPr>
        <p:spPr>
          <a:xfrm>
            <a:off x="3336400" y="4526650"/>
            <a:ext cx="2762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chemeClr val="lt1"/>
                </a:solidFill>
              </a:rPr>
              <a:t>Anhidrita</a:t>
            </a:r>
            <a:endParaRPr sz="21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g102bfea3aa2_0_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2775" y="363375"/>
            <a:ext cx="381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g102bfea3aa2_0_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1950" y="383450"/>
            <a:ext cx="381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102bfea3aa2_0_210"/>
          <p:cNvSpPr txBox="1"/>
          <p:nvPr/>
        </p:nvSpPr>
        <p:spPr>
          <a:xfrm>
            <a:off x="3024975" y="4375950"/>
            <a:ext cx="2762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/>
              <a:t>Halita o sal gema</a:t>
            </a:r>
            <a:endParaRPr sz="2100" b="1"/>
          </a:p>
        </p:txBody>
      </p:sp>
      <p:pic>
        <p:nvPicPr>
          <p:cNvPr id="783" name="Google Shape;783;g102bfea3aa2_0_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9750" y="162450"/>
            <a:ext cx="5428198" cy="407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g102bfea3aa2_0_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450" y="152400"/>
            <a:ext cx="5391310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g102bfea3aa2_0_219"/>
          <p:cNvSpPr txBox="1"/>
          <p:nvPr/>
        </p:nvSpPr>
        <p:spPr>
          <a:xfrm>
            <a:off x="4572000" y="4396050"/>
            <a:ext cx="2762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chemeClr val="lt1"/>
                </a:solidFill>
              </a:rPr>
              <a:t>Halita o sal gema</a:t>
            </a:r>
            <a:endParaRPr sz="21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19" y="843021"/>
            <a:ext cx="4417358" cy="32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g102bfea3aa2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73055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29" y="186068"/>
            <a:ext cx="4705026" cy="466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6.googleusercontent.com/ddU6a6YOxFZcRbIQyisaVIXTs0BiBiukOw3zzGImCjqlHGUsF2meYIX_ppNhUYE8Spl375e9UdswIVtzf6YJ_pE9CHTJGJEFUtd5ULgKDgMt65pc09OdmuAQhRWrmCvdq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6958"/>
            <a:ext cx="8430372" cy="20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28" y="0"/>
            <a:ext cx="6797489" cy="515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6.googleusercontent.com/hABFDX9GzvQgkxdNdG-fSNyPdolTQcQgtSe4tsTz_stP8qRiCAU_EMtqL-isElgs40dqhthWvofE1MwvSSJKgN_TiLEjCjlot-n94W8lwCCzIpxUMrF3g0Z_PLLYTvNi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16" y="700"/>
            <a:ext cx="6857066" cy="514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4.googleusercontent.com/WKrAqPjVAmveEMWgkUnuswC5-Ms67lAFv_haJ4tJOpk-vO1mBARdyshp7xokikB1dnBzYIiQKa47x_HqKufQOoQbHp6tEXhkNNMY-Zw3svtdNZSYJkzpIMWFwsVB_lL6J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854"/>
            <a:ext cx="8901019" cy="211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4.googleusercontent.com/txs3FM0oGNmjikMfWe2u8yji1q0eHdrTv4FxwCzLBMf7D4PPPYDQh_j-USPuQlvPOEHMISlG82fsiS2fF2QdeA2qJfpE_rAbohvHgqNEB9D4WXyyRU7LiewUteVSZQok8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49" y="1619344"/>
            <a:ext cx="4299207" cy="258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694329" y="436113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/>
              <a:t>Hierro bandeado</a:t>
            </a:r>
            <a:endParaRPr lang="es-ES" dirty="0"/>
          </a:p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lh6.googleusercontent.com/3FlVjVCd5NTi3-nXVq7vlsby__7ygkE62N6f-LZCpYmFlTb3_8IG-ZK8nCouM8pd3MU14ubp8u7Rd6A8ChciogfxzBF8TmATTgoydDiw9AIyWw5Z5dQwNHjZiYtdweXE1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6" y="664415"/>
            <a:ext cx="8041690" cy="33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lh5.googleusercontent.com/VPaM_pw6YjsTp8muL6MNv3kO4Plb7cbMQH7kzfMQ3-2JgXNlz4-DbGYDsTjn95pQc4nop3pDhZo9xUhB86y_XoYEAjOeZRGrkwnQ8DmxTTwa10048Fb_rBVQKA8XV8Y3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646" y="936811"/>
            <a:ext cx="51435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lh4.googleusercontent.com/BVDas0sCWhqrD3YRWd6aFg8FAtpNT2sfSwIqiczbSltXvoPkDLLi07JvdjDrm1Msvsa8h2aW38RAeq-QS6NV0eB2lSZirNmzcRjDJVmumSmEQz5o-CYrWHmqlwgJhuLTk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82569"/>
            <a:ext cx="4994649" cy="432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lh4.googleusercontent.com/m6Ev_w3pX1QZOA6N66I6ZPU3b-vmvcYQRKpKrpLr5MObjeSOQYCPBTMWFdf3bJRbpkuJB8HHynWAaBQmb60CkMRbPia8s_mnudW01jSr55e-peLkLiM8yxCZO0GQDr5f0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1" y="14949"/>
            <a:ext cx="7666621" cy="51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lh4.googleusercontent.com/rPlXQW8pwmcMk8RSyV9c2VxTgdrxprsNWuSwLCV5I9cv41S7LvFqcrEXE6mw2tShc9ipBh-D8MxMMgUmiDTNAajiRZJP-I5lXUU79dZW_g8x6KRBGy2eqAupocvl8cu0_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6" y="87686"/>
            <a:ext cx="8178723" cy="188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lh6.googleusercontent.com/wWX2zGYJkHP2QTzYAHhZBQCFu5SxYTed8RABgRgKnFyGXpAUQWsVKc_3LSl2CLAV2FyIzTJY03SrIKVW1ZyTbju-VbUu8Kc8FFjz7RWL8C1ZyBeFcEPVYGQnbiE9FQHZ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7" y="480639"/>
            <a:ext cx="8106364" cy="279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g102bfea3aa2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1725" y="423650"/>
            <a:ext cx="5715000" cy="38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g102bfea3aa2_0_18"/>
          <p:cNvSpPr txBox="1"/>
          <p:nvPr/>
        </p:nvSpPr>
        <p:spPr>
          <a:xfrm>
            <a:off x="4039575" y="4339825"/>
            <a:ext cx="2762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/>
              <a:t>Conglomerado</a:t>
            </a:r>
            <a:endParaRPr sz="2100" b="1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lh4.googleusercontent.com/6JvALaxjtAwks0F4lZJqa4EByE-MmYKwbpst2H-m-vjycHTbdC5fdS949WevLjojErt8v8vJWW_vMTDr_5idlYlvl8nfPZuzVgYXT3-BQLo5idfZ4g8SU3sjg_S1q024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21216" y="-1404743"/>
            <a:ext cx="5225516" cy="80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lh6.googleusercontent.com/iSYwiQvr7LuP3qBWsdFgcS0c4-TqJwjNTVyNdyjgtkrfIYCKFr44-QOu2XJ0UWtva2GsBilyn6BaBkJJBLUzGlMTcVpJtFcYAwrCgGZF3fzYJDGJTkff2J9xIYTolLPxt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11" y="0"/>
            <a:ext cx="4476936" cy="511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lh3.googleusercontent.com/8BUjl37iUXxu9byjEpbGjbUql1ytWMI0RTTD5E9xnmRHUCfqPEVesFnX6NtsZLLcrWcyLJRaD5rvMrNes621LlWHIa9Sfk4OGRvXF7EuDTHmItd8FESfEgZdFUsBZmwxM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52" y="219822"/>
            <a:ext cx="4191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53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lh5.googleusercontent.com/VDp2ZRFb5Vt8ClRhYv0JSSPb0gZq0s1BFMvCP2ONQDaDz2H3tUXQcCcm_vFce3R4Dse8Q_RTDOYCZv0oR_oEki3SYpn0pfLvE9AOTRQ4mbqCPjbKF9tnqk9YdQFGw9_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5" y="123716"/>
            <a:ext cx="8198656" cy="386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lh3.googleusercontent.com/-i-4-7__aD8b3824mUhiUGqXouGZzdzM5NDhqCAC4BfzGb45XiP9lYdbG0GfS6sEXltRIr0AScV0SoRR_pSa_UTN6MqT9PWz7_Ocl7hEs_rhAgvFZcssodTGcinyf_I0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08603"/>
            <a:ext cx="615315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24" y="554361"/>
            <a:ext cx="5399835" cy="370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7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152" y="323766"/>
            <a:ext cx="5983941" cy="449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7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stalactitas-columnas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61" y="0"/>
            <a:ext cx="6866663" cy="51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3095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19" y="242691"/>
            <a:ext cx="8229113" cy="452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7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lh6.googleusercontent.com/tA8llmtgKMPjvAx6Ul-ajp9hOP2_aOYMXAgOnuui7-17v_nbovSt_-11_JUxFzGU_2RUSu3-ClVavKlNJo40F-Rrc-3LuS6RipdoPCb6Ptw8SnsMUONHn8cuDBxeNsAoQ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64" y="210310"/>
            <a:ext cx="6319184" cy="437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g102bfea3aa2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250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g102bfea3aa2_0_21"/>
          <p:cNvSpPr txBox="1"/>
          <p:nvPr/>
        </p:nvSpPr>
        <p:spPr>
          <a:xfrm>
            <a:off x="1176500" y="4249400"/>
            <a:ext cx="2762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chemeClr val="lt1"/>
                </a:solidFill>
              </a:rPr>
              <a:t>Conglomerado</a:t>
            </a:r>
            <a:endParaRPr sz="21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lh4.googleusercontent.com/knI8KsbsaLqyHUpTllPMr8OVB7oQPc7ShPconuXYULEujTNvKTM-1sl02Wiv9FLXq5AM3klcCbVedqZ7OyDfkQay0TCKokYvhvlUOn9ZCrZQEH6nx_028NC9Pr0T0nWvV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13" y="420686"/>
            <a:ext cx="5655792" cy="425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lh5.googleusercontent.com/IuTxyHfzjo57VPe4nEHSjlBTzOp5h2K77QjCWrpKalq5Tlu461wPI8SWytMtL0c7xcCeG_3elx0clj9kXmkf0W09DKAfSvc7ZNwiZ9pfE5uHCRjAnqzn4y_LQuRkBXO8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564" y="2200602"/>
            <a:ext cx="3741458" cy="280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lh6.googleusercontent.com/O-vSEaGrVc1Yhwx6vcOiMRzvKgAOTmYTLy0YzlSs7ACXhXRH6EWTOTBeplXAAaqYoZzT5mgC01V0vcYLrxzbCjgbpsHIq54NZFyXfFKmheRDlfQFg6_vhNpr6pUrJedn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49" y="551329"/>
            <a:ext cx="6858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lh3.googleusercontent.com/Nzdkj75_GoxL6nRSKvJfkWJfEtpXefCLwHDVYwsc1O5jV07pgHNWkEoCXdPeA0iFt59Adngs_CT6SsUQmdGK3oBiuuW2njcW54jTGZFqkZpiBglNAXjdBDMkf1XQ9V48Z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65" y="295791"/>
            <a:ext cx="7950123" cy="414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lh6.googleusercontent.com/TLzfisNe9o0plYRCY5pPT913cIwudNZLibJYpjX-_l7yZNjrYTqEDwONv8Qo7JKd_3nP9kUXHybBRPkICzHf3neK5jl94Fd286HzU3gzEbckwCj1kkyMza-vy_NOdOti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928" y="410135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lh3.googleusercontent.com/Ad_Yzea7qRxNskCPYupXDKOQPHp33ECMfopKAScmmm989noOoeDo-Tm2dSuVjJ0i8FLhkJzaSr0V2qSRhNmaOz2HYMi7cZAWQHgfmwRkTSXcdgpnDsZXyQnHzVv-Gexs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57" y="489790"/>
            <a:ext cx="5317378" cy="35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lh5.googleusercontent.com/qzlq6DFo_-q8DSgVycNDn0FZ6zZkLGHGKxC1k96awGmSe_bKrwnevYA8HwFeJdlQIFBAU9UbZEJxJm-2C18QNHKpZ2z7Fmugxc3Qd_0HxIkSlvvtoLC1NZcnpVa6h6m5X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36" y="106801"/>
            <a:ext cx="6558648" cy="491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9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lh4.googleusercontent.com/aUF1OXLxsj1blJqKpXeSBo828e50EMQ8JWwOO306kBUkYkG5WRGFh0nHDj3hKh3llStQ7q6rDDhb6knq7zRVcLOn-rujz0-abWduVvtP7ace7XAyiCc9tcoBZQ20NhCv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729" y="391748"/>
            <a:ext cx="5889812" cy="441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9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lh6.googleusercontent.com/uEow2WBCz4ScN7gmPPhrxqPOkkc9374rv5HoJsPL0y2L8FhGDMWf7qhaNrU5LWBcPOVMf8kALBgy2lwP-kfPD91D29oXS-4C3jbP6Qi9QOxoXT_obUD6Fqwu5IDqgvhgM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9" y="58270"/>
            <a:ext cx="5085230" cy="508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lh3.googleusercontent.com/SNIuzOx4LAo-WC3_CG1qkwl-C_LI57E91C-EmPcqjX8iBuXQS26qtwf4zDYmVqPQSzARsGTJBeHCkPz03cMhAKBbpuRI6cMK6sPiACEYhzB6keQAi93cPghZbTnuNvX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363" y="1610284"/>
            <a:ext cx="230505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9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lh4.googleusercontent.com/iO7kVgzDms4v93oYVEFMUpDEwlZm0ybg_wAnF_VM-T1KG-SOjxKUTdaBnb93R-kOb1T5j3Om8BbheYwldMqAtSMtp5zW5gm-4Vt9tnDp95owzaEabEYmCesdZKqjDz-E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39" y="443753"/>
            <a:ext cx="5511924" cy="413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9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lh5.googleusercontent.com/2lM4NxlEtzUO7rOAvH5NLOAH4mnc_ge5bYm2tT6ukFtAe7mHFUe0rnlZoUOjGFwm_g7mZe2onctN9ysfu85XU686LOJWzAuYuWN7_LNGo_rb-f2xAImA8_x3Tvf-rSR7G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6156"/>
            <a:ext cx="4305300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lh6.googleusercontent.com/iOKd0g4b4hUfx5biNchI74esrMJi9UBtsx4PI8bk6SJgJ2kjGS5XTd5Ly_B8puHtzZ1AWS0ra1Ymyj4ydwaVw4ZvcjQwmcyWdOqPNQPY9JfM7kRUb99Dx9OyIqfkPreeD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23" y="1319048"/>
            <a:ext cx="3492686" cy="261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9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g102bfea3aa2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575" y="114975"/>
            <a:ext cx="66675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g102bfea3aa2_0_27"/>
          <p:cNvSpPr txBox="1"/>
          <p:nvPr/>
        </p:nvSpPr>
        <p:spPr>
          <a:xfrm>
            <a:off x="3637750" y="4058550"/>
            <a:ext cx="2762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/>
              <a:t>Conglomerado</a:t>
            </a:r>
            <a:endParaRPr sz="2100" b="1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lh6.googleusercontent.com/q7GesVcZKb_Dbwzky4AlUduuqFgOXsQdAf9oA0CnACQBsL6qjaXon3ITbaxiWYZ-kmkLY0ZyKnauSrSj6uEpR82W905Vmr95Baq7fG0UTDg_MBJ7KlbPo88jRrC1s8laQ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7" y="319292"/>
            <a:ext cx="6206818" cy="294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9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lh6.googleusercontent.com/FTVuP1ZjXWUJ_aA5_Ucl81GT3YA1Jsc4Tuv1HlxgtcBTBlPLBya9y-RcWD57p4S_6q37h4LSzfE74PsntaAKvmnYG_Z72lcbaJTHiu5Ek5pIW1LUzfbUZvMWhj1WhtB1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28" y="99825"/>
            <a:ext cx="61055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s://lh5.googleusercontent.com/8opZmNravNUrWWYiL3zo0XVXZzzVPks0WndD1CfZbQ5Bymtz_2ift_Vxwu-CMGUgLDZYHMLzCXBByLgKhlgZH_6q1N-iO-BN6BQAPIaC68ZCcG0r7W85GfSPgd__PPGa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990" y="2703046"/>
            <a:ext cx="35052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9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lh5.googleusercontent.com/m6baPZ70e1DAWiUTfzgEoupIbLIUcil-AJx4YZ7GHpqmjviPPAhGZxnp8xyLb-cQfZXrnXa5xI8GiHgoa-41Me5sewSjXRnY5IBUT9xbSvFk92BuwdvURJIAcf_tMZne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40" y="276225"/>
            <a:ext cx="616267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s://lh5.googleusercontent.com/BH1a4-v7kKQkDGyD9-tLnEBljiF8SoQt4ngzFeueNs8_dargwrl1g-vVb8BM3tzxPJju3KSbXftgHMT1-EN2ZW-SPt1LGa0U2t-0BjiKf4bcjsBcXdU7FW5r3r7vZrWZ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322" y="3017837"/>
            <a:ext cx="36099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9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ttps://lh5.googleusercontent.com/g1LvydWsF6auWxjc0HMtocPDC-nweyVPpyInylOL_Zz_uXeUea5gGpNYVkXQw3Z9dcVjjolQOQUvAoIj8Kv4cR2--qqbjgisNtTkja6SmymVaEQsuaZnHmovXaYXJYoEv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903" y="211604"/>
            <a:ext cx="6162675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https://lh4.googleusercontent.com/uu1tvyids5R1Fo1ehyl2LJ1J9vS3RmNzOAEYbkYJxiSvVuiWlJu7KLuHA9RJw4OBgry1DYAEDSfhPFYNWSzG79DkrLyk9w_VJtFmycEVLZI62Q7xLvAzkcPPhAnKrgb8X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7" y="850619"/>
            <a:ext cx="3629025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g102bfea3aa2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0000" y="152400"/>
            <a:ext cx="6117074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g102bfea3aa2_0_45"/>
          <p:cNvSpPr txBox="1"/>
          <p:nvPr/>
        </p:nvSpPr>
        <p:spPr>
          <a:xfrm>
            <a:off x="3256000" y="4339850"/>
            <a:ext cx="2762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chemeClr val="lt1"/>
                </a:solidFill>
              </a:rPr>
              <a:t>Brecha</a:t>
            </a:r>
            <a:endParaRPr sz="21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g102bfea3aa2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2350" y="473900"/>
            <a:ext cx="4608450" cy="3624825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g102bfea3aa2_0_48"/>
          <p:cNvSpPr txBox="1"/>
          <p:nvPr/>
        </p:nvSpPr>
        <p:spPr>
          <a:xfrm>
            <a:off x="3637750" y="4058550"/>
            <a:ext cx="2762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/>
              <a:t>Brecha</a:t>
            </a:r>
            <a:endParaRPr sz="21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30</Words>
  <Application>Microsoft Office PowerPoint</Application>
  <PresentationFormat>Presentación en pantalla (16:9)</PresentationFormat>
  <Paragraphs>13</Paragraphs>
  <Slides>73</Slides>
  <Notes>50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73</vt:i4>
      </vt:variant>
    </vt:vector>
  </HeadingPairs>
  <TitlesOfParts>
    <vt:vector size="76" baseType="lpstr">
      <vt:lpstr>Arial</vt:lpstr>
      <vt:lpstr>Roboto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usuario</cp:lastModifiedBy>
  <cp:revision>4</cp:revision>
  <dcterms:modified xsi:type="dcterms:W3CDTF">2021-12-06T09:46:58Z</dcterms:modified>
</cp:coreProperties>
</file>