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9" r:id="rId4"/>
    <p:sldId id="267" r:id="rId5"/>
    <p:sldId id="263" r:id="rId6"/>
    <p:sldId id="292" r:id="rId7"/>
    <p:sldId id="290" r:id="rId8"/>
    <p:sldId id="291" r:id="rId9"/>
    <p:sldId id="271" r:id="rId10"/>
    <p:sldId id="273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93" r:id="rId25"/>
    <p:sldId id="294" r:id="rId26"/>
    <p:sldId id="295" r:id="rId27"/>
    <p:sldId id="296" r:id="rId28"/>
    <p:sldId id="297" r:id="rId29"/>
    <p:sldId id="262" r:id="rId30"/>
    <p:sldId id="298" r:id="rId31"/>
    <p:sldId id="299" r:id="rId32"/>
    <p:sldId id="309" r:id="rId33"/>
    <p:sldId id="310" r:id="rId34"/>
    <p:sldId id="308" r:id="rId35"/>
    <p:sldId id="307" r:id="rId36"/>
    <p:sldId id="306" r:id="rId37"/>
    <p:sldId id="305" r:id="rId38"/>
    <p:sldId id="304" r:id="rId39"/>
    <p:sldId id="303" r:id="rId40"/>
    <p:sldId id="312" r:id="rId41"/>
    <p:sldId id="302" r:id="rId42"/>
    <p:sldId id="301" r:id="rId43"/>
    <p:sldId id="300" r:id="rId44"/>
    <p:sldId id="314" r:id="rId45"/>
    <p:sldId id="311" r:id="rId46"/>
    <p:sldId id="315" r:id="rId47"/>
    <p:sldId id="316" r:id="rId48"/>
    <p:sldId id="317" r:id="rId49"/>
    <p:sldId id="313" r:id="rId5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43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DFC-F118-44D7-80CD-A4C5B8AC0631}" type="datetimeFigureOut">
              <a:rPr lang="es-ES" smtClean="0"/>
              <a:t>04/10/2021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FD4E-0E21-481F-AABC-C1B5A38CB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303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DFC-F118-44D7-80CD-A4C5B8AC0631}" type="datetimeFigureOut">
              <a:rPr lang="es-ES" smtClean="0"/>
              <a:t>04/10/2021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FD4E-0E21-481F-AABC-C1B5A38CB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34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DFC-F118-44D7-80CD-A4C5B8AC0631}" type="datetimeFigureOut">
              <a:rPr lang="es-ES" smtClean="0"/>
              <a:t>04/10/2021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FD4E-0E21-481F-AABC-C1B5A38CB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778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DFC-F118-44D7-80CD-A4C5B8AC0631}" type="datetimeFigureOut">
              <a:rPr lang="es-ES" smtClean="0"/>
              <a:t>04/10/2021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FD4E-0E21-481F-AABC-C1B5A38CB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491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DFC-F118-44D7-80CD-A4C5B8AC0631}" type="datetimeFigureOut">
              <a:rPr lang="es-ES" smtClean="0"/>
              <a:t>04/10/2021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FD4E-0E21-481F-AABC-C1B5A38CB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072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DFC-F118-44D7-80CD-A4C5B8AC0631}" type="datetimeFigureOut">
              <a:rPr lang="es-ES" smtClean="0"/>
              <a:t>04/10/2021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FD4E-0E21-481F-AABC-C1B5A38CB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277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DFC-F118-44D7-80CD-A4C5B8AC0631}" type="datetimeFigureOut">
              <a:rPr lang="es-ES" smtClean="0"/>
              <a:t>04/10/2021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FD4E-0E21-481F-AABC-C1B5A38CB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28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DFC-F118-44D7-80CD-A4C5B8AC0631}" type="datetimeFigureOut">
              <a:rPr lang="es-ES" smtClean="0"/>
              <a:t>04/10/2021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FD4E-0E21-481F-AABC-C1B5A38CB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9044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DFC-F118-44D7-80CD-A4C5B8AC0631}" type="datetimeFigureOut">
              <a:rPr lang="es-ES" smtClean="0"/>
              <a:t>04/10/2021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FD4E-0E21-481F-AABC-C1B5A38CB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178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DFC-F118-44D7-80CD-A4C5B8AC0631}" type="datetimeFigureOut">
              <a:rPr lang="es-ES" smtClean="0"/>
              <a:t>04/10/2021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FD4E-0E21-481F-AABC-C1B5A38CB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90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26DFC-F118-44D7-80CD-A4C5B8AC0631}" type="datetimeFigureOut">
              <a:rPr lang="es-ES" smtClean="0"/>
              <a:t>04/10/2021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FD4E-0E21-481F-AABC-C1B5A38CB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958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26DFC-F118-44D7-80CD-A4C5B8AC0631}" type="datetimeFigureOut">
              <a:rPr lang="es-ES" smtClean="0"/>
              <a:t>04/10/2021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3FD4E-0E21-481F-AABC-C1B5A38CB6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122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4.wdp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pore.fandom.com/es/wiki/Tierra" TargetMode="External"/><Relationship Id="rId4" Type="http://schemas.openxmlformats.org/officeDocument/2006/relationships/hyperlink" Target="https://spore.fandom.com/es/wiki/So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Geología Estructural | Consultores Mineros | SRK Consul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42" y="-3989"/>
            <a:ext cx="663892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urcianatural - Lugares de Interés Geológ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0144"/>
            <a:ext cx="9144000" cy="325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258599" y="5572895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schemeClr val="bg1"/>
                </a:solidFill>
              </a:rPr>
              <a:t>2º BACHILLERATO</a:t>
            </a:r>
            <a:endParaRPr lang="es-ES" sz="4400" b="1" dirty="0">
              <a:solidFill>
                <a:schemeClr val="bg1"/>
              </a:solidFill>
            </a:endParaRPr>
          </a:p>
        </p:txBody>
      </p:sp>
      <p:pic>
        <p:nvPicPr>
          <p:cNvPr id="15362" name="Picture 2" descr="Geología Uniguaji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89"/>
            <a:ext cx="6192688" cy="464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4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13401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27"/>
          <a:stretch/>
        </p:blipFill>
        <p:spPr bwMode="auto">
          <a:xfrm>
            <a:off x="606115" y="1700808"/>
            <a:ext cx="7922608" cy="167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5514116299_95e5a125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r="18933"/>
          <a:stretch>
            <a:fillRect/>
          </a:stretch>
        </p:blipFill>
        <p:spPr bwMode="auto">
          <a:xfrm>
            <a:off x="899592" y="3794479"/>
            <a:ext cx="2151438" cy="20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ANd9GcSRFnh1ewq52p2FEtKB7F2fvoFmxD2KRMFRiJ3_nSh0qRyjuy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357" y="3423823"/>
            <a:ext cx="2158986" cy="125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Imagen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38337"/>
            <a:ext cx="2774223" cy="208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ingenieros-geologo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634" y="4824905"/>
            <a:ext cx="2536431" cy="176015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06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/>
          <a:stretch/>
        </p:blipFill>
        <p:spPr bwMode="auto">
          <a:xfrm>
            <a:off x="323529" y="836712"/>
            <a:ext cx="7704856" cy="229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 descr="foto_port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2" y="3446462"/>
            <a:ext cx="30829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ANd9GcTQ_BGaVwhBQTj79RQy78WU66EbJ3AZTQWFwXwzeFTgrQN7WoJ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675" y="3429000"/>
            <a:ext cx="3106737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TP_Mapa_Geologico_4_CH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87" y="3832225"/>
            <a:ext cx="2990850" cy="13731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6" b="52047"/>
          <a:stretch/>
        </p:blipFill>
        <p:spPr bwMode="auto">
          <a:xfrm>
            <a:off x="467544" y="260648"/>
            <a:ext cx="7922608" cy="38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5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58737" y="29200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3.1.1- El trabajo de campo</a:t>
            </a:r>
            <a:endParaRPr lang="es-ES" b="1" dirty="0"/>
          </a:p>
        </p:txBody>
      </p:sp>
      <p:pic>
        <p:nvPicPr>
          <p:cNvPr id="5" name="4 Imagen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62" y="1366882"/>
            <a:ext cx="4346178" cy="158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08519" y="738782"/>
            <a:ext cx="7992888" cy="41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ueva imagen (2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55" y="1412776"/>
            <a:ext cx="3221037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30" y="4005064"/>
            <a:ext cx="3234383" cy="199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93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" y="760408"/>
            <a:ext cx="4461223" cy="269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0" descr="Nueva imagen (2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7106"/>
            <a:ext cx="3859212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61" y="3717032"/>
            <a:ext cx="3593480" cy="202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44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946943"/>
            <a:ext cx="4716463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Nueva imagen (2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1067593"/>
            <a:ext cx="33401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3858418"/>
            <a:ext cx="3530600" cy="205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9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4" y="1054100"/>
            <a:ext cx="4710113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Nueva imagen (2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82" y="1209675"/>
            <a:ext cx="3749675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3852863"/>
            <a:ext cx="3868738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1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016794"/>
            <a:ext cx="4738687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Nueva imagen 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2" y="1091406"/>
            <a:ext cx="37909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3682206"/>
            <a:ext cx="3871913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9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108520" y="836712"/>
            <a:ext cx="7648575" cy="50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67544" y="32591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3.1.2-</a:t>
            </a:r>
            <a:r>
              <a:rPr lang="es-ES" b="1" i="1" dirty="0" smtClean="0"/>
              <a:t> </a:t>
            </a:r>
            <a:r>
              <a:rPr lang="es-ES" b="1" dirty="0" smtClean="0"/>
              <a:t>El trabajo de laboratorio y de gabinete</a:t>
            </a:r>
            <a:endParaRPr lang="es-ES" b="1" dirty="0"/>
          </a:p>
        </p:txBody>
      </p:sp>
      <p:pic>
        <p:nvPicPr>
          <p:cNvPr id="8" name="Picture 12" descr="Nueva imagen (5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1677566"/>
            <a:ext cx="330676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Nueva imagen (1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772816"/>
            <a:ext cx="2325687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3347616"/>
            <a:ext cx="22733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36587" y="5333579"/>
            <a:ext cx="1731963" cy="287337"/>
          </a:xfrm>
          <a:prstGeom prst="rect">
            <a:avLst/>
          </a:prstGeom>
          <a:solidFill>
            <a:srgbClr val="FFFF99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altLang="es-ES" sz="1200">
                <a:solidFill>
                  <a:srgbClr val="006600"/>
                </a:solidFill>
              </a:rPr>
              <a:t>Clasificación de fósiles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976562" y="6170191"/>
            <a:ext cx="2179638" cy="287338"/>
          </a:xfrm>
          <a:prstGeom prst="rect">
            <a:avLst/>
          </a:prstGeom>
          <a:solidFill>
            <a:srgbClr val="FFFF99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altLang="es-ES" sz="1200">
                <a:solidFill>
                  <a:srgbClr val="006600"/>
                </a:solidFill>
              </a:rPr>
              <a:t>Estudio de mapas geológicos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413375" y="5092279"/>
            <a:ext cx="3390900" cy="287337"/>
          </a:xfrm>
          <a:prstGeom prst="rect">
            <a:avLst/>
          </a:prstGeom>
          <a:solidFill>
            <a:srgbClr val="FFFF99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s-ES" altLang="es-ES" sz="1200">
                <a:solidFill>
                  <a:srgbClr val="006600"/>
                </a:solidFill>
              </a:rPr>
              <a:t>Observación de fotografías aéreas o de satélite</a:t>
            </a:r>
          </a:p>
        </p:txBody>
      </p:sp>
    </p:spTree>
    <p:extLst>
      <p:ext uri="{BB962C8B-B14F-4D97-AF65-F5344CB8AC3E}">
        <p14:creationId xmlns:p14="http://schemas.microsoft.com/office/powerpoint/2010/main" val="31189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1725613"/>
            <a:ext cx="2392362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Nueva imagen (2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6" b="22539"/>
          <a:stretch>
            <a:fillRect/>
          </a:stretch>
        </p:blipFill>
        <p:spPr bwMode="auto">
          <a:xfrm>
            <a:off x="1277937" y="1778000"/>
            <a:ext cx="405765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4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612775"/>
            <a:ext cx="237490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Nueva imagen (2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8" b="12090"/>
          <a:stretch>
            <a:fillRect/>
          </a:stretch>
        </p:blipFill>
        <p:spPr bwMode="auto">
          <a:xfrm>
            <a:off x="1482725" y="619125"/>
            <a:ext cx="3381375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438525"/>
            <a:ext cx="26733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 descr="Nueva imagen (34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4" b="22362"/>
          <a:stretch>
            <a:fillRect/>
          </a:stretch>
        </p:blipFill>
        <p:spPr bwMode="auto">
          <a:xfrm>
            <a:off x="1463675" y="3432175"/>
            <a:ext cx="3382963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4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404664"/>
            <a:ext cx="770485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chemeClr val="accent6">
                    <a:lumMod val="50000"/>
                  </a:schemeClr>
                </a:solidFill>
              </a:rPr>
              <a:t>TEMA 1.- </a:t>
            </a:r>
            <a:r>
              <a:rPr lang="es-ES" sz="4000" b="1" dirty="0" smtClean="0">
                <a:solidFill>
                  <a:srgbClr val="7030A0"/>
                </a:solidFill>
              </a:rPr>
              <a:t>MÉTODOS DE ESTUDIO Y ORIGEN DE LA TIERRA </a:t>
            </a:r>
            <a:endParaRPr lang="es-ES" sz="4000" b="1" dirty="0">
              <a:solidFill>
                <a:srgbClr val="7030A0"/>
              </a:solidFill>
            </a:endParaRPr>
          </a:p>
        </p:txBody>
      </p:sp>
      <p:sp>
        <p:nvSpPr>
          <p:cNvPr id="3" name="AutoShape 2" descr="Tema1 métodos de estudio y origen de la tier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6" name="Picture 2" descr="El origen del Planeta Tierra y métodos de estu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227" y="2095624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8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664369"/>
            <a:ext cx="25654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427162" y="673894"/>
            <a:ext cx="3206750" cy="2765425"/>
            <a:chOff x="4348" y="2051"/>
            <a:chExt cx="1335" cy="1120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4348" y="2051"/>
              <a:ext cx="1335" cy="1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pic>
          <p:nvPicPr>
            <p:cNvPr id="9" name="Picture 9" descr="Nueva ima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" y="2058"/>
              <a:ext cx="743" cy="1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10" descr="Nueva imagen (3)"/>
            <p:cNvSpPr>
              <a:spLocks noChangeArrowheads="1"/>
            </p:cNvSpPr>
            <p:nvPr/>
          </p:nvSpPr>
          <p:spPr bwMode="auto">
            <a:xfrm>
              <a:off x="4395" y="2169"/>
              <a:ext cx="600" cy="600"/>
            </a:xfrm>
            <a:prstGeom prst="ellipse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s-ES" altLang="es-ES">
                <a:solidFill>
                  <a:srgbClr val="000000"/>
                </a:solidFill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4900" y="2252"/>
              <a:ext cx="363" cy="360"/>
            </a:xfrm>
            <a:custGeom>
              <a:avLst/>
              <a:gdLst>
                <a:gd name="T0" fmla="*/ 0 w 363"/>
                <a:gd name="T1" fmla="*/ 0 h 360"/>
                <a:gd name="T2" fmla="*/ 363 w 363"/>
                <a:gd name="T3" fmla="*/ 360 h 36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63" h="360">
                  <a:moveTo>
                    <a:pt x="0" y="0"/>
                  </a:moveTo>
                  <a:lnTo>
                    <a:pt x="363" y="36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4708" y="2651"/>
              <a:ext cx="555" cy="121"/>
            </a:xfrm>
            <a:custGeom>
              <a:avLst/>
              <a:gdLst>
                <a:gd name="T0" fmla="*/ 0 w 555"/>
                <a:gd name="T1" fmla="*/ 121 h 121"/>
                <a:gd name="T2" fmla="*/ 555 w 555"/>
                <a:gd name="T3" fmla="*/ 0 h 12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55" h="121">
                  <a:moveTo>
                    <a:pt x="0" y="121"/>
                  </a:moveTo>
                  <a:lnTo>
                    <a:pt x="555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pic>
        <p:nvPicPr>
          <p:cNvPr id="6" name="Picture 13" descr="Nueva imagen (30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r="12363"/>
          <a:stretch>
            <a:fillRect/>
          </a:stretch>
        </p:blipFill>
        <p:spPr bwMode="auto">
          <a:xfrm>
            <a:off x="1417637" y="3566319"/>
            <a:ext cx="3246438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3429794"/>
            <a:ext cx="2894012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53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44" y="669925"/>
            <a:ext cx="2632075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69" y="3341687"/>
            <a:ext cx="2894012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Nueva imagen (3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r="13329"/>
          <a:stretch>
            <a:fillRect/>
          </a:stretch>
        </p:blipFill>
        <p:spPr bwMode="auto">
          <a:xfrm>
            <a:off x="1423194" y="688975"/>
            <a:ext cx="33147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Nueva imagen (3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62" b="15147"/>
          <a:stretch>
            <a:fillRect/>
          </a:stretch>
        </p:blipFill>
        <p:spPr bwMode="auto">
          <a:xfrm>
            <a:off x="1407319" y="3500437"/>
            <a:ext cx="333375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5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06" y="1509712"/>
            <a:ext cx="3141663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Nueva imagen (3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" y="1692275"/>
            <a:ext cx="4546600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70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38188"/>
            <a:ext cx="857250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69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946851" cy="505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3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69362" cy="595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07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590"/>
            <a:ext cx="7488832" cy="282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54" y="3073590"/>
            <a:ext cx="6623844" cy="364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1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6984776" cy="231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28" y="2531515"/>
            <a:ext cx="7128792" cy="380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3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903"/>
            <a:ext cx="7414790" cy="394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08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61"/>
          <a:stretch/>
        </p:blipFill>
        <p:spPr bwMode="auto">
          <a:xfrm>
            <a:off x="668635" y="785722"/>
            <a:ext cx="6859512" cy="336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09" y="176622"/>
            <a:ext cx="6931520" cy="51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8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71600" y="285629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0070C0"/>
                </a:solidFill>
                <a:latin typeface="Atlanta" panose="020B0502020202020204" pitchFamily="34" charset="0"/>
              </a:rPr>
              <a:t>1.- DEFINICIÓN DE GEOLOGÍA</a:t>
            </a:r>
            <a:endParaRPr lang="es-ES" sz="2000" b="1" dirty="0">
              <a:solidFill>
                <a:srgbClr val="0070C0"/>
              </a:solidFill>
              <a:latin typeface="Atlanta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1430"/>
            <a:ext cx="707391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40" y="2673637"/>
            <a:ext cx="7073911" cy="40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8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39"/>
          <a:stretch/>
        </p:blipFill>
        <p:spPr bwMode="auto">
          <a:xfrm>
            <a:off x="1043608" y="188640"/>
            <a:ext cx="745571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3551"/>
            <a:ext cx="885948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08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66330"/>
            <a:ext cx="38957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s://upload.wikimedia.org/wikipedia/commons/thumb/a/a9/MakhteshGadolSection2007.JPG/300px-MakhteshGadolSection2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3240360" cy="612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75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esultado de imagen de ley de superposición de los estr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 b="16304"/>
          <a:stretch>
            <a:fillRect/>
          </a:stretch>
        </p:blipFill>
        <p:spPr bwMode="auto">
          <a:xfrm>
            <a:off x="179388" y="1484313"/>
            <a:ext cx="8713787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1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esultado de imagen de ley de superposición de los estr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0"/>
          <a:stretch>
            <a:fillRect/>
          </a:stretch>
        </p:blipFill>
        <p:spPr bwMode="auto">
          <a:xfrm>
            <a:off x="179388" y="1196975"/>
            <a:ext cx="8856662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2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758978" cy="30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96731"/>
            <a:ext cx="648301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3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7" y="1925572"/>
            <a:ext cx="8881517" cy="493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6546441" cy="262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3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2/2f/Kuiper_belt_-_Oort_cloud-es.svg/1024px-Kuiper_belt_-_Oort_cloud-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6226357" cy="53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3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3" y="404664"/>
            <a:ext cx="8009334" cy="193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3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6"/>
          <a:stretch/>
        </p:blipFill>
        <p:spPr bwMode="auto">
          <a:xfrm>
            <a:off x="755576" y="116632"/>
            <a:ext cx="7706444" cy="227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upload.wikimedia.org/wikipedia/commons/thumb/b/b4/The_Sun_by_the_Atmospheric_Imaging_Assembly_of_NASA%27s_Solar_Dynamics_Observatory_-_20100819.jpg/312px-The_Sun_by_the_Atmospheric_Imaging_Assembly_of_NASA%27s_Solar_Dynamics_Observatory_-_201008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92352"/>
            <a:ext cx="4032448" cy="385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220072" y="2692352"/>
            <a:ext cx="34198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Una estrella </a:t>
            </a:r>
            <a:r>
              <a:rPr lang="es-ES" dirty="0" smtClean="0"/>
              <a:t>amarilla (</a:t>
            </a:r>
            <a:r>
              <a:rPr lang="es-ES" dirty="0"/>
              <a:t>también denominada de tipo G) es una estrella de un tamaño similar al </a:t>
            </a:r>
            <a:r>
              <a:rPr lang="es-ES" dirty="0">
                <a:hlinkClick r:id="rId4" tooltip="Sol"/>
              </a:rPr>
              <a:t>Sol</a:t>
            </a:r>
            <a:r>
              <a:rPr lang="es-ES" dirty="0"/>
              <a:t>. Suelen tener una masa de 1 a 1,4 masas </a:t>
            </a:r>
            <a:r>
              <a:rPr lang="es-ES" dirty="0" smtClean="0"/>
              <a:t>solares </a:t>
            </a:r>
            <a:r>
              <a:rPr lang="es-ES" dirty="0"/>
              <a:t>y tienen una edad media de 10.000 millones de años. Son estrellas de clase G con una temperatura superficial de 6.000 </a:t>
            </a:r>
            <a:r>
              <a:rPr lang="es-ES" dirty="0" err="1" smtClean="0"/>
              <a:t>ºC</a:t>
            </a:r>
            <a:r>
              <a:rPr lang="es-ES" dirty="0" smtClean="0"/>
              <a:t>, o sea</a:t>
            </a:r>
            <a:r>
              <a:rPr lang="es-ES" dirty="0"/>
              <a:t>, la misma temperatura del interior de la </a:t>
            </a:r>
            <a:r>
              <a:rPr lang="es-ES" dirty="0">
                <a:hlinkClick r:id="rId5" tooltip="Tierra"/>
              </a:rPr>
              <a:t>Tierra</a:t>
            </a:r>
            <a:r>
              <a:rPr lang="es-ES" dirty="0"/>
              <a:t>. Las estrellas de clase G tienen un color amarillento o </a:t>
            </a:r>
            <a:r>
              <a:rPr lang="es-ES" dirty="0" smtClean="0"/>
              <a:t>anaranjado.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13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5"/>
          <a:stretch/>
        </p:blipFill>
        <p:spPr bwMode="auto">
          <a:xfrm>
            <a:off x="611560" y="188640"/>
            <a:ext cx="7706444" cy="186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51066"/>
            <a:ext cx="7776864" cy="468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3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9144000" cy="52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8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5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8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0"/>
            <a:ext cx="7272808" cy="46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Los cuatro planetas gigantes gaseos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4869160"/>
            <a:ext cx="430392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3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6" y="6036"/>
            <a:ext cx="7293446" cy="379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Resultado de imagen de sistema s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89"/>
          <a:stretch>
            <a:fillRect/>
          </a:stretch>
        </p:blipFill>
        <p:spPr bwMode="auto">
          <a:xfrm>
            <a:off x="4338399" y="3573016"/>
            <a:ext cx="3113921" cy="328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3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61732" cy="163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s://www.investigacionyciencia.es/images/28256/articleImage-minim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1" y="2058986"/>
            <a:ext cx="4658970" cy="46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194" y="2431853"/>
            <a:ext cx="3474297" cy="402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1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3456"/>
            <a:ext cx="9184911" cy="343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6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8" t="34821" r="2504" b="25728"/>
          <a:stretch>
            <a:fillRect/>
          </a:stretch>
        </p:blipFill>
        <p:spPr bwMode="auto">
          <a:xfrm>
            <a:off x="395536" y="0"/>
            <a:ext cx="8532440" cy="326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esultado de imagen de sistema s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2325"/>
            <a:ext cx="91440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348038" y="3408363"/>
            <a:ext cx="0" cy="4319587"/>
          </a:xfrm>
          <a:prstGeom prst="line">
            <a:avLst/>
          </a:prstGeom>
          <a:noFill/>
          <a:ln w="762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8316913" y="3408363"/>
            <a:ext cx="0" cy="4319587"/>
          </a:xfrm>
          <a:prstGeom prst="line">
            <a:avLst/>
          </a:prstGeom>
          <a:noFill/>
          <a:ln w="762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7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12" y="260648"/>
            <a:ext cx="8352928" cy="572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85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43993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61" y="2204864"/>
            <a:ext cx="8173456" cy="443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20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61913"/>
            <a:ext cx="880110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85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12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15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99592" y="292006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0070C0"/>
                </a:solidFill>
                <a:latin typeface="Atlanta" panose="020B0502020202020204" pitchFamily="34" charset="0"/>
              </a:rPr>
              <a:t>2.- EL MÉTODO CIENTÍFICO EN GEOLOGÍA</a:t>
            </a:r>
            <a:endParaRPr lang="es-ES" sz="2000" b="1" dirty="0">
              <a:solidFill>
                <a:srgbClr val="0070C0"/>
              </a:solidFill>
              <a:latin typeface="Atlanta" panose="020B0502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99592" y="836712"/>
            <a:ext cx="7162073" cy="91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20" y="1887908"/>
            <a:ext cx="7098779" cy="341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8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99592" y="292006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0070C0"/>
                </a:solidFill>
                <a:latin typeface="Atlanta" panose="020B0502020202020204" pitchFamily="34" charset="0"/>
              </a:rPr>
              <a:t>2.- EL MÉTODO CIENTÍFICO EN GEOLOGÍA</a:t>
            </a:r>
            <a:endParaRPr lang="es-ES" sz="2000" b="1" dirty="0">
              <a:solidFill>
                <a:srgbClr val="0070C0"/>
              </a:solidFill>
              <a:latin typeface="Atlanta" panose="020B0502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99592" y="836712"/>
            <a:ext cx="7162073" cy="91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3" y="2204864"/>
            <a:ext cx="751856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81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5fd9e89-a-62cb3a1a-s-sites.googlegroups.com/site/macinvestigacion/metodo-cientifico/metcien.jpg?attachauth=ANoY7cpwJe7wu56BRro4N0tfaIEQETyZijuJ0pcgIr5mvWLMvbl7iyduPHdZ3kET9eB4AfaB6ao4RcX0efe3zaPoH76twU1mLEAfnL05QomrRfL6JxrQwKACpTC7ktR3w8Cz9TLAjVlouRDp7o1p3Fu5czwrQUDPyjTqc8Os2wtpl0QV4pA7Nmg1hQ98mqVFhiBF6P-Zr5ur71AajUbAlbNJeZSikvFoscKD39b8tmBiUrnRiPjLecA%3D&amp;attredirects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548680"/>
            <a:ext cx="8052931" cy="568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2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260648"/>
            <a:ext cx="8601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74644"/>
            <a:ext cx="5652637" cy="510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76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388"/>
            <a:ext cx="7596853" cy="6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15152"/>
            <a:ext cx="3497339" cy="178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7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77</Words>
  <Application>Microsoft Office PowerPoint</Application>
  <PresentationFormat>Presentación en pantalla (4:3)</PresentationFormat>
  <Paragraphs>11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19</cp:revision>
  <dcterms:created xsi:type="dcterms:W3CDTF">2021-09-18T06:49:50Z</dcterms:created>
  <dcterms:modified xsi:type="dcterms:W3CDTF">2021-10-04T19:00:47Z</dcterms:modified>
</cp:coreProperties>
</file>